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9" r:id="rId2"/>
    <p:sldMasterId id="2147483677" r:id="rId3"/>
  </p:sldMasterIdLst>
  <p:notesMasterIdLst>
    <p:notesMasterId r:id="rId51"/>
  </p:notesMasterIdLst>
  <p:sldIdLst>
    <p:sldId id="256" r:id="rId4"/>
    <p:sldId id="257" r:id="rId5"/>
    <p:sldId id="281" r:id="rId6"/>
    <p:sldId id="296" r:id="rId7"/>
    <p:sldId id="298" r:id="rId8"/>
    <p:sldId id="278" r:id="rId9"/>
    <p:sldId id="299" r:id="rId10"/>
    <p:sldId id="301" r:id="rId11"/>
    <p:sldId id="302" r:id="rId12"/>
    <p:sldId id="303" r:id="rId13"/>
    <p:sldId id="304" r:id="rId14"/>
    <p:sldId id="547" r:id="rId15"/>
    <p:sldId id="558" r:id="rId16"/>
    <p:sldId id="549" r:id="rId17"/>
    <p:sldId id="551" r:id="rId18"/>
    <p:sldId id="552" r:id="rId19"/>
    <p:sldId id="553" r:id="rId20"/>
    <p:sldId id="554" r:id="rId21"/>
    <p:sldId id="555" r:id="rId22"/>
    <p:sldId id="556" r:id="rId23"/>
    <p:sldId id="560" r:id="rId24"/>
    <p:sldId id="543" r:id="rId25"/>
    <p:sldId id="544" r:id="rId26"/>
    <p:sldId id="561" r:id="rId27"/>
    <p:sldId id="500" r:id="rId28"/>
    <p:sldId id="503" r:id="rId29"/>
    <p:sldId id="504" r:id="rId30"/>
    <p:sldId id="550" r:id="rId31"/>
    <p:sldId id="557" r:id="rId32"/>
    <p:sldId id="559" r:id="rId33"/>
    <p:sldId id="258" r:id="rId34"/>
    <p:sldId id="275" r:id="rId35"/>
    <p:sldId id="276" r:id="rId36"/>
    <p:sldId id="277" r:id="rId37"/>
    <p:sldId id="545" r:id="rId38"/>
    <p:sldId id="546" r:id="rId39"/>
    <p:sldId id="289" r:id="rId40"/>
    <p:sldId id="279" r:id="rId41"/>
    <p:sldId id="282" r:id="rId42"/>
    <p:sldId id="284" r:id="rId43"/>
    <p:sldId id="285" r:id="rId44"/>
    <p:sldId id="286" r:id="rId45"/>
    <p:sldId id="287" r:id="rId46"/>
    <p:sldId id="288" r:id="rId47"/>
    <p:sldId id="548" r:id="rId48"/>
    <p:sldId id="290" r:id="rId49"/>
    <p:sldId id="291" r:id="rId50"/>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87621" autoAdjust="0"/>
  </p:normalViewPr>
  <p:slideViewPr>
    <p:cSldViewPr>
      <p:cViewPr varScale="1">
        <p:scale>
          <a:sx n="77" d="100"/>
          <a:sy n="77" d="100"/>
        </p:scale>
        <p:origin x="884" y="60"/>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16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9/3/2024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extLst>
      <p:ext uri="{BB962C8B-B14F-4D97-AF65-F5344CB8AC3E}">
        <p14:creationId xmlns:p14="http://schemas.microsoft.com/office/powerpoint/2010/main" val="2108592035"/>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a:p>
        </p:txBody>
      </p:sp>
    </p:spTree>
    <p:extLst>
      <p:ext uri="{BB962C8B-B14F-4D97-AF65-F5344CB8AC3E}">
        <p14:creationId xmlns:p14="http://schemas.microsoft.com/office/powerpoint/2010/main" val="3528183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8279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315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72686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4192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9429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8219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2365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464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2</a:t>
            </a:fld>
            <a:endParaRPr lang="en-US"/>
          </a:p>
        </p:txBody>
      </p:sp>
    </p:spTree>
    <p:extLst>
      <p:ext uri="{BB962C8B-B14F-4D97-AF65-F5344CB8AC3E}">
        <p14:creationId xmlns:p14="http://schemas.microsoft.com/office/powerpoint/2010/main" val="2772639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5D3BF3-D352-46FC-8343-31F56E6730EA}" type="slidenum">
              <a:rPr lang="en-US" smtClean="0"/>
              <a:pPr/>
              <a:t>3</a:t>
            </a:fld>
            <a:endParaRPr lang="en-US"/>
          </a:p>
        </p:txBody>
      </p:sp>
    </p:spTree>
    <p:extLst>
      <p:ext uri="{BB962C8B-B14F-4D97-AF65-F5344CB8AC3E}">
        <p14:creationId xmlns:p14="http://schemas.microsoft.com/office/powerpoint/2010/main" val="452397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4</a:t>
            </a:fld>
            <a:endParaRPr lang="en-US"/>
          </a:p>
        </p:txBody>
      </p:sp>
    </p:spTree>
    <p:extLst>
      <p:ext uri="{BB962C8B-B14F-4D97-AF65-F5344CB8AC3E}">
        <p14:creationId xmlns:p14="http://schemas.microsoft.com/office/powerpoint/2010/main" val="30259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6</a:t>
            </a:fld>
            <a:endParaRPr lang="en-US"/>
          </a:p>
        </p:txBody>
      </p:sp>
    </p:spTree>
    <p:extLst>
      <p:ext uri="{BB962C8B-B14F-4D97-AF65-F5344CB8AC3E}">
        <p14:creationId xmlns:p14="http://schemas.microsoft.com/office/powerpoint/2010/main" val="3053712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8</a:t>
            </a:fld>
            <a:endParaRPr lang="en-US"/>
          </a:p>
        </p:txBody>
      </p:sp>
    </p:spTree>
    <p:extLst>
      <p:ext uri="{BB962C8B-B14F-4D97-AF65-F5344CB8AC3E}">
        <p14:creationId xmlns:p14="http://schemas.microsoft.com/office/powerpoint/2010/main" val="2666580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7656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552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407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9/3/2024</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14350"/>
            <a:ext cx="6000750" cy="2228851"/>
          </a:xfrm>
        </p:spPr>
        <p:txBody>
          <a:bodyPr anchor="b">
            <a:normAutofit/>
          </a:bodyPr>
          <a:lstStyle>
            <a:lvl1pPr algn="l">
              <a:defRPr sz="3600">
                <a:effectLst/>
              </a:defRPr>
            </a:lvl1pPr>
          </a:lstStyle>
          <a:p>
            <a:r>
              <a:rPr lang="en-US"/>
              <a:t>Click to edit Master title style</a:t>
            </a:r>
            <a:endParaRPr lang="en-US" dirty="0"/>
          </a:p>
        </p:txBody>
      </p:sp>
      <p:sp>
        <p:nvSpPr>
          <p:cNvPr id="3" name="Subtitle 2"/>
          <p:cNvSpPr>
            <a:spLocks noGrp="1"/>
          </p:cNvSpPr>
          <p:nvPr>
            <p:ph type="subTitle" idx="1"/>
          </p:nvPr>
        </p:nvSpPr>
        <p:spPr>
          <a:xfrm>
            <a:off x="513159" y="2882900"/>
            <a:ext cx="4800600" cy="1460500"/>
          </a:xfrm>
        </p:spPr>
        <p:txBody>
          <a:bodyPr anchor="t">
            <a:normAutofit/>
          </a:bodyPr>
          <a:lstStyle>
            <a:lvl1pPr marL="0" indent="0" algn="l">
              <a:buNone/>
              <a:defRPr sz="1575">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F5469C-7D07-4DD5-B9BC-1E0D9C20D197}"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6171009" y="6350"/>
            <a:ext cx="2857500" cy="28575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68659"/>
            <a:ext cx="4560491" cy="456049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71450"/>
            <a:ext cx="3714750" cy="371475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4209"/>
            <a:ext cx="3639742" cy="363974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457201"/>
            <a:ext cx="3257549" cy="325754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964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40966-ACAA-41A3-8A55-9D020509CEA9}"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06116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3159" y="1504950"/>
            <a:ext cx="6400801" cy="1711200"/>
          </a:xfrm>
        </p:spPr>
        <p:txBody>
          <a:bodyPr anchor="b">
            <a:normAutofit/>
          </a:bodyPr>
          <a:lstStyle>
            <a:lvl1pPr algn="l">
              <a:defRPr sz="2700" b="0" cap="all"/>
            </a:lvl1pPr>
          </a:lstStyle>
          <a:p>
            <a:r>
              <a:rPr lang="en-US"/>
              <a:t>Click to edit Master title style</a:t>
            </a:r>
            <a:endParaRPr lang="en-US" dirty="0"/>
          </a:p>
        </p:txBody>
      </p:sp>
      <p:sp>
        <p:nvSpPr>
          <p:cNvPr id="3" name="Text Placeholder 2"/>
          <p:cNvSpPr>
            <a:spLocks noGrp="1"/>
          </p:cNvSpPr>
          <p:nvPr>
            <p:ph type="body" idx="1"/>
          </p:nvPr>
        </p:nvSpPr>
        <p:spPr>
          <a:xfrm>
            <a:off x="513160" y="3371850"/>
            <a:ext cx="6400800" cy="112395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2F8011-1ADA-4DA5-88A3-46AEFE49005C}"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3219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3159" y="514351"/>
            <a:ext cx="3703241" cy="271145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56100" y="514351"/>
            <a:ext cx="3700859" cy="271145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DB83A8-CD75-4C5C-ACC9-4C3B48EE55A0}" type="datetime1">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16346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29061" y="514350"/>
            <a:ext cx="3487340"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13159" y="952897"/>
            <a:ext cx="3703241" cy="2272904"/>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59299" y="514350"/>
            <a:ext cx="3498851"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354909" y="946546"/>
            <a:ext cx="3696891" cy="2272904"/>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21ED1-6F03-44B8-8709-93900B8B5AA1}" type="datetime1">
              <a:rPr lang="en-US" smtClean="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12277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52A055-D220-4807-A5C9-AE2B96AB1E61}" type="datetime1">
              <a:rPr lang="en-US" smtClean="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7153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4B3CD-F996-4710-A0CA-2E562B23C9C4}" type="datetime1">
              <a:rPr lang="en-US" smtClean="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63611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13759" y="514350"/>
            <a:ext cx="2743200" cy="1028700"/>
          </a:xfrm>
        </p:spPr>
        <p:txBody>
          <a:bodyPr anchor="b">
            <a:normAutofit/>
          </a:bodyPr>
          <a:lstStyle>
            <a:lvl1pPr algn="l">
              <a:defRPr sz="1800" b="0"/>
            </a:lvl1pPr>
          </a:lstStyle>
          <a:p>
            <a:r>
              <a:rPr lang="en-US"/>
              <a:t>Click to edit Master title style</a:t>
            </a:r>
            <a:endParaRPr lang="en-US" dirty="0"/>
          </a:p>
        </p:txBody>
      </p:sp>
      <p:sp>
        <p:nvSpPr>
          <p:cNvPr id="3" name="Content Placeholder 2"/>
          <p:cNvSpPr>
            <a:spLocks noGrp="1"/>
          </p:cNvSpPr>
          <p:nvPr>
            <p:ph idx="1"/>
          </p:nvPr>
        </p:nvSpPr>
        <p:spPr>
          <a:xfrm>
            <a:off x="513159" y="514350"/>
            <a:ext cx="4457701" cy="398145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13759" y="1657350"/>
            <a:ext cx="2743200" cy="156845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C1217D1F-0E0C-4A2B-A6CE-70DD65E68776}" type="datetime1">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59854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42109" y="1085850"/>
            <a:ext cx="4514850" cy="857250"/>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41759" y="685800"/>
            <a:ext cx="2460731" cy="3429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3542109" y="2082800"/>
            <a:ext cx="4516041" cy="15367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E370F1C-6F7E-471A-A0B7-8B55CA9E4026}" type="datetime1">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2412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514350" y="400050"/>
            <a:ext cx="8114109" cy="234315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16" name="Text Placeholder 9"/>
          <p:cNvSpPr>
            <a:spLocks noGrp="1"/>
          </p:cNvSpPr>
          <p:nvPr>
            <p:ph type="body" sz="quarter" idx="14"/>
          </p:nvPr>
        </p:nvSpPr>
        <p:spPr>
          <a:xfrm>
            <a:off x="685801" y="2882900"/>
            <a:ext cx="6228158" cy="3429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DDB9C83-9DC9-4707-ACC1-1531BD69B880}" type="datetime1">
              <a:rPr lang="en-US" smtClean="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6676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endParaRPr lang="en-US" dirty="0"/>
          </a:p>
        </p:txBody>
      </p:sp>
      <p:sp>
        <p:nvSpPr>
          <p:cNvPr id="3" name="Rectangle 2"/>
          <p:cNvSpPr>
            <a:spLocks noGrp="1"/>
          </p:cNvSpPr>
          <p:nvPr>
            <p:ph type="dt" sz="half" idx="10"/>
          </p:nvPr>
        </p:nvSpPr>
        <p:spPr/>
        <p:txBody>
          <a:bodyPr/>
          <a:lstStyle/>
          <a:p>
            <a:fld id="{E4606EA6-EFEA-4C30-9264-4F9291A5780D}" type="datetime1">
              <a:rPr lang="en-US" smtClean="0"/>
              <a:pPr/>
              <a:t>9/3/2024</a:t>
            </a:fld>
            <a:endParaRPr lang="en-US"/>
          </a:p>
        </p:txBody>
      </p:sp>
      <p:sp>
        <p:nvSpPr>
          <p:cNvPr id="4" name="Rectangle 3"/>
          <p:cNvSpPr>
            <a:spLocks noGrp="1"/>
          </p:cNvSpPr>
          <p:nvPr>
            <p:ph type="ftr" sz="quarter" idx="11"/>
          </p:nvPr>
        </p:nvSpPr>
        <p:spPr/>
        <p:txBody>
          <a:bodyPr/>
          <a:lstStyle/>
          <a:p>
            <a:endParaRPr lang="en-US"/>
          </a:p>
        </p:txBody>
      </p:sp>
      <p:sp>
        <p:nvSpPr>
          <p:cNvPr id="5" name="Rectangle 4"/>
          <p:cNvSpPr>
            <a:spLocks noGrp="1"/>
          </p:cNvSpPr>
          <p:nvPr>
            <p:ph type="sldNum" sz="quarter" idx="12"/>
          </p:nvPr>
        </p:nvSpPr>
        <p:spPr/>
        <p:txBody>
          <a:bodyPr/>
          <a:lstStyle/>
          <a:p>
            <a:pPr algn="ctr"/>
            <a:fld id="{8F82E0A0-C266-4798-8C8F-B9F91E9DA37E}" type="slidenum">
              <a:rPr lang="en-US" sz="1400" b="1" smtClean="0">
                <a:solidFill>
                  <a:srgbClr val="FFFFFF"/>
                </a:solidFill>
              </a:rPr>
              <a:pPr algn="ctr"/>
              <a:t>‹#›</a:t>
            </a:fld>
            <a:endParaRPr lang="en-US"/>
          </a:p>
        </p:txBody>
      </p:sp>
      <p:sp>
        <p:nvSpPr>
          <p:cNvPr id="7" name="Rectangle 6"/>
          <p:cNvSpPr>
            <a:spLocks noGrp="1"/>
          </p:cNvSpPr>
          <p:nvPr>
            <p:ph sz="quarter" idx="13"/>
          </p:nvPr>
        </p:nvSpPr>
        <p:spPr>
          <a:xfrm>
            <a:off x="609600" y="1352550"/>
            <a:ext cx="8153400" cy="3276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anchor="ctr">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9" y="3086100"/>
            <a:ext cx="6401991" cy="14097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9B0E2C-FA76-41C6-B8EA-5BCEFB1D9C05}"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06229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9" y="514350"/>
            <a:ext cx="6858001" cy="2057400"/>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84659" y="2571750"/>
            <a:ext cx="6400800" cy="28575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13160" y="3225801"/>
            <a:ext cx="6400800" cy="1263649"/>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A04ADA-799E-4933-8092-A0932850D51D}"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114998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3159" y="2571750"/>
            <a:ext cx="6400800" cy="1273050"/>
          </a:xfrm>
        </p:spPr>
        <p:txBody>
          <a:bodyPr anchor="b">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8" y="3849736"/>
            <a:ext cx="6401993" cy="645300"/>
          </a:xfrm>
        </p:spPr>
        <p:txBody>
          <a:bodyPr anchor="t">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CC4D40-C599-48F6-9685-50AECFE7EB66}"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04261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60" y="514350"/>
            <a:ext cx="6858000" cy="2057400"/>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13159" y="2946400"/>
            <a:ext cx="6400801" cy="7874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733800"/>
            <a:ext cx="6400801" cy="7620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8DB94F-908B-4F9F-BACD-A5B5FA8A8420}"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3497972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13159" y="2946401"/>
            <a:ext cx="6400800" cy="62865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575049"/>
            <a:ext cx="6400801" cy="92075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5ECAC4-E23B-493D-9CF2-D6361555B1E6}"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16959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B70559-AFBE-4DEC-9FA9-845D5579B1BF}"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64825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14350"/>
            <a:ext cx="1543050" cy="3429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4350" y="514350"/>
            <a:ext cx="5867400" cy="398145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50859-CA76-473A-86A3-0E71A995CD9D}" type="datetime1">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2518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026">
            <a:extLst>
              <a:ext uri="{FF2B5EF4-FFF2-40B4-BE49-F238E27FC236}">
                <a16:creationId xmlns:a16="http://schemas.microsoft.com/office/drawing/2014/main" id="{7949D035-9B93-463D-83D2-03F9659076D9}"/>
              </a:ext>
            </a:extLst>
          </p:cNvPr>
          <p:cNvGrpSpPr>
            <a:grpSpLocks/>
          </p:cNvGrpSpPr>
          <p:nvPr/>
        </p:nvGrpSpPr>
        <p:grpSpPr bwMode="auto">
          <a:xfrm>
            <a:off x="-7758112" y="1097756"/>
            <a:ext cx="16902113" cy="8096250"/>
            <a:chOff x="-4887" y="922"/>
            <a:chExt cx="10647" cy="6800"/>
          </a:xfrm>
        </p:grpSpPr>
        <p:sp>
          <p:nvSpPr>
            <p:cNvPr id="5" name="Freeform 1027">
              <a:extLst>
                <a:ext uri="{FF2B5EF4-FFF2-40B4-BE49-F238E27FC236}">
                  <a16:creationId xmlns:a16="http://schemas.microsoft.com/office/drawing/2014/main" id="{BE909DAC-760B-4823-830A-BE09E0BC105C}"/>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en-US" sz="3000"/>
            </a:p>
          </p:txBody>
        </p:sp>
        <p:sp>
          <p:nvSpPr>
            <p:cNvPr id="6" name="Arc 1028">
              <a:extLst>
                <a:ext uri="{FF2B5EF4-FFF2-40B4-BE49-F238E27FC236}">
                  <a16:creationId xmlns:a16="http://schemas.microsoft.com/office/drawing/2014/main" id="{BA8A56D9-6F21-4848-B9E8-395C0EAAE28E}"/>
                </a:ext>
              </a:extLst>
            </p:cNvPr>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en-US" sz="3000"/>
            </a:p>
          </p:txBody>
        </p:sp>
      </p:grpSp>
      <p:sp>
        <p:nvSpPr>
          <p:cNvPr id="20485" name="Rectangle 1029"/>
          <p:cNvSpPr>
            <a:spLocks noGrp="1" noChangeArrowheads="1"/>
          </p:cNvSpPr>
          <p:nvPr>
            <p:ph type="ctrTitle" sz="quarter"/>
          </p:nvPr>
        </p:nvSpPr>
        <p:spPr>
          <a:xfrm>
            <a:off x="1293813" y="571500"/>
            <a:ext cx="7772400" cy="857250"/>
          </a:xfrm>
        </p:spPr>
        <p:txBody>
          <a:bodyPr anchor="b"/>
          <a:lstStyle>
            <a:lvl1pPr>
              <a:defRPr/>
            </a:lvl1pPr>
          </a:lstStyle>
          <a:p>
            <a:r>
              <a:rPr lang="en-US"/>
              <a:t>Click to edit Master title style</a:t>
            </a:r>
          </a:p>
        </p:txBody>
      </p:sp>
      <p:sp>
        <p:nvSpPr>
          <p:cNvPr id="20486" name="Rectangle 1030"/>
          <p:cNvSpPr>
            <a:spLocks noGrp="1" noChangeArrowheads="1"/>
          </p:cNvSpPr>
          <p:nvPr>
            <p:ph type="subTitle" sz="quarter" idx="1"/>
          </p:nvPr>
        </p:nvSpPr>
        <p:spPr>
          <a:xfrm>
            <a:off x="3429000" y="1564482"/>
            <a:ext cx="5638800" cy="778669"/>
          </a:xfrm>
        </p:spPr>
        <p:txBody>
          <a:bodyPr lIns="92075" rIns="92075"/>
          <a:lstStyle>
            <a:lvl1pPr marL="0" indent="0">
              <a:lnSpc>
                <a:spcPct val="70000"/>
              </a:lnSpc>
              <a:buFont typeface="Wingdings" pitchFamily="2" charset="2"/>
              <a:buNone/>
              <a:defRPr/>
            </a:lvl1pPr>
          </a:lstStyle>
          <a:p>
            <a:r>
              <a:rPr lang="en-US"/>
              <a:t>Click to edit Master subtitle style</a:t>
            </a:r>
          </a:p>
        </p:txBody>
      </p:sp>
      <p:sp>
        <p:nvSpPr>
          <p:cNvPr id="7" name="Rectangle 1031">
            <a:extLst>
              <a:ext uri="{FF2B5EF4-FFF2-40B4-BE49-F238E27FC236}">
                <a16:creationId xmlns:a16="http://schemas.microsoft.com/office/drawing/2014/main" id="{72CEB6D7-22E6-4634-9187-99847D68409A}"/>
              </a:ext>
            </a:extLst>
          </p:cNvPr>
          <p:cNvSpPr>
            <a:spLocks noGrp="1" noChangeArrowheads="1"/>
          </p:cNvSpPr>
          <p:nvPr>
            <p:ph type="dt" sz="quarter" idx="10"/>
          </p:nvPr>
        </p:nvSpPr>
        <p:spPr/>
        <p:txBody>
          <a:bodyPr/>
          <a:lstStyle>
            <a:lvl1pPr>
              <a:defRPr smtClean="0"/>
            </a:lvl1pPr>
          </a:lstStyle>
          <a:p>
            <a:pPr>
              <a:defRPr/>
            </a:pPr>
            <a:endParaRPr lang="en-US"/>
          </a:p>
        </p:txBody>
      </p:sp>
      <p:sp>
        <p:nvSpPr>
          <p:cNvPr id="8" name="Rectangle 1032">
            <a:extLst>
              <a:ext uri="{FF2B5EF4-FFF2-40B4-BE49-F238E27FC236}">
                <a16:creationId xmlns:a16="http://schemas.microsoft.com/office/drawing/2014/main" id="{01278E42-CC66-4628-81A1-2E43786E3880}"/>
              </a:ext>
            </a:extLst>
          </p:cNvPr>
          <p:cNvSpPr>
            <a:spLocks noGrp="1" noChangeArrowheads="1"/>
          </p:cNvSpPr>
          <p:nvPr>
            <p:ph type="ftr" sz="quarter" idx="11"/>
          </p:nvPr>
        </p:nvSpPr>
        <p:spPr>
          <a:xfrm>
            <a:off x="1295400" y="4774406"/>
            <a:ext cx="4267200" cy="342900"/>
          </a:xfrm>
        </p:spPr>
        <p:txBody>
          <a:bodyPr/>
          <a:lstStyle>
            <a:lvl1pPr>
              <a:defRPr smtClean="0"/>
            </a:lvl1pPr>
          </a:lstStyle>
          <a:p>
            <a:pPr>
              <a:defRPr/>
            </a:pPr>
            <a:r>
              <a:rPr lang="en-US"/>
              <a:t>Kunjummen: Colossians</a:t>
            </a:r>
          </a:p>
        </p:txBody>
      </p:sp>
      <p:sp>
        <p:nvSpPr>
          <p:cNvPr id="9" name="Rectangle 1033">
            <a:extLst>
              <a:ext uri="{FF2B5EF4-FFF2-40B4-BE49-F238E27FC236}">
                <a16:creationId xmlns:a16="http://schemas.microsoft.com/office/drawing/2014/main" id="{10F1EC48-B87C-48FE-9EF4-A4747C0B326A}"/>
              </a:ext>
            </a:extLst>
          </p:cNvPr>
          <p:cNvSpPr>
            <a:spLocks noGrp="1" noChangeArrowheads="1"/>
          </p:cNvSpPr>
          <p:nvPr>
            <p:ph type="sldNum" sz="quarter" idx="12"/>
          </p:nvPr>
        </p:nvSpPr>
        <p:spPr/>
        <p:txBody>
          <a:bodyPr/>
          <a:lstStyle>
            <a:lvl2pPr lvl="1">
              <a:defRPr>
                <a:latin typeface="Times New Roman" panose="02020603050405020304" pitchFamily="18" charset="0"/>
              </a:defRPr>
            </a:lvl2pPr>
          </a:lstStyle>
          <a:p>
            <a:pPr lvl="1"/>
            <a:fld id="{48A468C3-3BDD-4EB4-83F1-03854A40B8FD}" type="slidenum">
              <a:rPr lang="en-US" altLang="en-US"/>
              <a:pPr lvl="1"/>
              <a:t>‹#›</a:t>
            </a:fld>
            <a:endParaRPr lang="en-US" altLang="en-US"/>
          </a:p>
        </p:txBody>
      </p:sp>
    </p:spTree>
    <p:extLst>
      <p:ext uri="{BB962C8B-B14F-4D97-AF65-F5344CB8AC3E}">
        <p14:creationId xmlns:p14="http://schemas.microsoft.com/office/powerpoint/2010/main" val="4110066767"/>
      </p:ext>
    </p:extLst>
  </p:cSld>
  <p:clrMapOvr>
    <a:masterClrMapping/>
  </p:clrMapOvr>
  <p:transition spd="slow">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71921-76B6-46A3-8A9B-6DFEAFE38628}"/>
              </a:ext>
            </a:extLst>
          </p:cNvPr>
          <p:cNvSpPr>
            <a:spLocks noGrp="1"/>
          </p:cNvSpPr>
          <p:nvPr>
            <p:ph type="dt" sz="half" idx="10"/>
          </p:nvPr>
        </p:nvSpPr>
        <p:spPr/>
        <p:txBody>
          <a:bodyPr/>
          <a:lstStyle>
            <a:lvl1pPr>
              <a:defRPr smtClean="0"/>
            </a:lvl1pPr>
          </a:lstStyle>
          <a:p>
            <a:pPr>
              <a:defRPr/>
            </a:pPr>
            <a:endParaRPr lang="en-US"/>
          </a:p>
        </p:txBody>
      </p:sp>
      <p:sp>
        <p:nvSpPr>
          <p:cNvPr id="5" name="Footer Placeholder 4">
            <a:extLst>
              <a:ext uri="{FF2B5EF4-FFF2-40B4-BE49-F238E27FC236}">
                <a16:creationId xmlns:a16="http://schemas.microsoft.com/office/drawing/2014/main" id="{1E8B0D5F-2830-4BCA-A965-387B74F9B20B}"/>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6" name="Slide Number Placeholder 5">
            <a:extLst>
              <a:ext uri="{FF2B5EF4-FFF2-40B4-BE49-F238E27FC236}">
                <a16:creationId xmlns:a16="http://schemas.microsoft.com/office/drawing/2014/main" id="{63823094-9274-411C-A2C7-BAD5CC1BA2B0}"/>
              </a:ext>
            </a:extLst>
          </p:cNvPr>
          <p:cNvSpPr>
            <a:spLocks noGrp="1"/>
          </p:cNvSpPr>
          <p:nvPr>
            <p:ph type="sldNum" sz="quarter" idx="12"/>
          </p:nvPr>
        </p:nvSpPr>
        <p:spPr/>
        <p:txBody>
          <a:bodyPr/>
          <a:lstStyle>
            <a:lvl2pPr lvl="1">
              <a:defRPr/>
            </a:lvl2pPr>
          </a:lstStyle>
          <a:p>
            <a:pPr lvl="1"/>
            <a:fld id="{D29A47DB-0874-45C9-92D0-74E6A4E680F8}"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9366703"/>
      </p:ext>
    </p:extLst>
  </p:cSld>
  <p:clrMapOvr>
    <a:masterClrMapping/>
  </p:clrMapOvr>
  <p:transition spd="slow">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a:extLst>
              <a:ext uri="{FF2B5EF4-FFF2-40B4-BE49-F238E27FC236}">
                <a16:creationId xmlns:a16="http://schemas.microsoft.com/office/drawing/2014/main" id="{C2614C9A-289A-44F2-A3EB-94B2FAEB98F1}"/>
              </a:ext>
            </a:extLst>
          </p:cNvPr>
          <p:cNvSpPr>
            <a:spLocks noGrp="1"/>
          </p:cNvSpPr>
          <p:nvPr>
            <p:ph type="dt" sz="half" idx="10"/>
          </p:nvPr>
        </p:nvSpPr>
        <p:spPr/>
        <p:txBody>
          <a:bodyPr/>
          <a:lstStyle>
            <a:lvl1pPr>
              <a:defRPr smtClean="0"/>
            </a:lvl1pPr>
          </a:lstStyle>
          <a:p>
            <a:pPr>
              <a:defRPr/>
            </a:pPr>
            <a:endParaRPr lang="en-US"/>
          </a:p>
        </p:txBody>
      </p:sp>
      <p:sp>
        <p:nvSpPr>
          <p:cNvPr id="5" name="Footer Placeholder 4">
            <a:extLst>
              <a:ext uri="{FF2B5EF4-FFF2-40B4-BE49-F238E27FC236}">
                <a16:creationId xmlns:a16="http://schemas.microsoft.com/office/drawing/2014/main" id="{4092FC8C-4038-4EFC-8756-DA5D23B03C8C}"/>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6" name="Slide Number Placeholder 5">
            <a:extLst>
              <a:ext uri="{FF2B5EF4-FFF2-40B4-BE49-F238E27FC236}">
                <a16:creationId xmlns:a16="http://schemas.microsoft.com/office/drawing/2014/main" id="{2D9B004D-7885-45C7-9215-35C03AD5E87C}"/>
              </a:ext>
            </a:extLst>
          </p:cNvPr>
          <p:cNvSpPr>
            <a:spLocks noGrp="1"/>
          </p:cNvSpPr>
          <p:nvPr>
            <p:ph type="sldNum" sz="quarter" idx="12"/>
          </p:nvPr>
        </p:nvSpPr>
        <p:spPr/>
        <p:txBody>
          <a:bodyPr/>
          <a:lstStyle>
            <a:lvl2pPr lvl="1">
              <a:defRPr/>
            </a:lvl2pPr>
          </a:lstStyle>
          <a:p>
            <a:pPr lvl="1"/>
            <a:fld id="{61AFCFD8-FFC4-4572-9854-7F8E4C99DEF2}"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922276415"/>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a:t>Click to edit master title style</a:t>
            </a:r>
          </a:p>
        </p:txBody>
      </p:sp>
      <p:sp>
        <p:nvSpPr>
          <p:cNvPr id="12" name="Date Placeholder 11"/>
          <p:cNvSpPr>
            <a:spLocks noGrp="1"/>
          </p:cNvSpPr>
          <p:nvPr>
            <p:ph type="dt" sz="half" idx="10"/>
          </p:nvPr>
        </p:nvSpPr>
        <p:spPr/>
        <p:txBody>
          <a:bodyPr/>
          <a:lstStyle/>
          <a:p>
            <a:fld id="{6FCF9F07-3BC7-4570-B054-79111B0A380C}" type="datetime1">
              <a:rPr lang="en-US" smtClean="0"/>
              <a:pPr/>
              <a:t>9/3/2024</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2625" y="108585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08585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F2B531-DF33-4266-A77C-D0B5C9AD5EFC}"/>
              </a:ext>
            </a:extLst>
          </p:cNvPr>
          <p:cNvSpPr>
            <a:spLocks noGrp="1"/>
          </p:cNvSpPr>
          <p:nvPr>
            <p:ph type="dt" sz="half" idx="10"/>
          </p:nvPr>
        </p:nvSpPr>
        <p:spPr/>
        <p:txBody>
          <a:bodyPr/>
          <a:lstStyle>
            <a:lvl1pPr>
              <a:defRPr smtClean="0"/>
            </a:lvl1pPr>
          </a:lstStyle>
          <a:p>
            <a:pPr>
              <a:defRPr/>
            </a:pPr>
            <a:endParaRPr lang="en-US"/>
          </a:p>
        </p:txBody>
      </p:sp>
      <p:sp>
        <p:nvSpPr>
          <p:cNvPr id="6" name="Footer Placeholder 5">
            <a:extLst>
              <a:ext uri="{FF2B5EF4-FFF2-40B4-BE49-F238E27FC236}">
                <a16:creationId xmlns:a16="http://schemas.microsoft.com/office/drawing/2014/main" id="{085A3AB3-B14C-4320-BB81-01C0F78F820C}"/>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7" name="Slide Number Placeholder 6">
            <a:extLst>
              <a:ext uri="{FF2B5EF4-FFF2-40B4-BE49-F238E27FC236}">
                <a16:creationId xmlns:a16="http://schemas.microsoft.com/office/drawing/2014/main" id="{7320F687-98D2-47C4-8D84-23BA6E26185E}"/>
              </a:ext>
            </a:extLst>
          </p:cNvPr>
          <p:cNvSpPr>
            <a:spLocks noGrp="1"/>
          </p:cNvSpPr>
          <p:nvPr>
            <p:ph type="sldNum" sz="quarter" idx="12"/>
          </p:nvPr>
        </p:nvSpPr>
        <p:spPr/>
        <p:txBody>
          <a:bodyPr/>
          <a:lstStyle>
            <a:lvl2pPr lvl="1">
              <a:defRPr/>
            </a:lvl2pPr>
          </a:lstStyle>
          <a:p>
            <a:pPr lvl="1"/>
            <a:fld id="{ABFEB6E1-E0DA-4D78-812B-A56E2CB1C84F}"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22323031"/>
      </p:ext>
    </p:extLst>
  </p:cSld>
  <p:clrMapOvr>
    <a:masterClrMapping/>
  </p:clrMapOvr>
  <p:transition spd="slow">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69FF24-B5A8-49E9-96F4-1BBE3D4B1E53}"/>
              </a:ext>
            </a:extLst>
          </p:cNvPr>
          <p:cNvSpPr>
            <a:spLocks noGrp="1"/>
          </p:cNvSpPr>
          <p:nvPr>
            <p:ph type="dt" sz="half" idx="10"/>
          </p:nvPr>
        </p:nvSpPr>
        <p:spPr/>
        <p:txBody>
          <a:bodyPr/>
          <a:lstStyle>
            <a:lvl1pPr>
              <a:defRPr smtClean="0"/>
            </a:lvl1pPr>
          </a:lstStyle>
          <a:p>
            <a:pPr>
              <a:defRPr/>
            </a:pPr>
            <a:endParaRPr lang="en-US"/>
          </a:p>
        </p:txBody>
      </p:sp>
      <p:sp>
        <p:nvSpPr>
          <p:cNvPr id="8" name="Footer Placeholder 7">
            <a:extLst>
              <a:ext uri="{FF2B5EF4-FFF2-40B4-BE49-F238E27FC236}">
                <a16:creationId xmlns:a16="http://schemas.microsoft.com/office/drawing/2014/main" id="{C58FA593-2F0D-446F-B155-E5C81438ED6D}"/>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9" name="Slide Number Placeholder 8">
            <a:extLst>
              <a:ext uri="{FF2B5EF4-FFF2-40B4-BE49-F238E27FC236}">
                <a16:creationId xmlns:a16="http://schemas.microsoft.com/office/drawing/2014/main" id="{CEBA39E3-F7DC-4ECE-AC17-A62B1884B515}"/>
              </a:ext>
            </a:extLst>
          </p:cNvPr>
          <p:cNvSpPr>
            <a:spLocks noGrp="1"/>
          </p:cNvSpPr>
          <p:nvPr>
            <p:ph type="sldNum" sz="quarter" idx="12"/>
          </p:nvPr>
        </p:nvSpPr>
        <p:spPr/>
        <p:txBody>
          <a:bodyPr/>
          <a:lstStyle>
            <a:lvl2pPr lvl="1">
              <a:defRPr/>
            </a:lvl2pPr>
          </a:lstStyle>
          <a:p>
            <a:pPr lvl="1"/>
            <a:fld id="{E7BB6170-A681-4245-AAEB-ACA6FCAA472D}"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34433240"/>
      </p:ext>
    </p:extLst>
  </p:cSld>
  <p:clrMapOvr>
    <a:masterClrMapping/>
  </p:clrMapOvr>
  <p:transition spd="slow">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35F4CD-D597-4B94-9869-881D2EC75ED7}"/>
              </a:ext>
            </a:extLst>
          </p:cNvPr>
          <p:cNvSpPr>
            <a:spLocks noGrp="1"/>
          </p:cNvSpPr>
          <p:nvPr>
            <p:ph type="dt" sz="half" idx="10"/>
          </p:nvPr>
        </p:nvSpPr>
        <p:spPr/>
        <p:txBody>
          <a:bodyPr/>
          <a:lstStyle>
            <a:lvl1pPr>
              <a:defRPr smtClean="0"/>
            </a:lvl1pPr>
          </a:lstStyle>
          <a:p>
            <a:pPr>
              <a:defRPr/>
            </a:pPr>
            <a:endParaRPr lang="en-US"/>
          </a:p>
        </p:txBody>
      </p:sp>
      <p:sp>
        <p:nvSpPr>
          <p:cNvPr id="4" name="Footer Placeholder 3">
            <a:extLst>
              <a:ext uri="{FF2B5EF4-FFF2-40B4-BE49-F238E27FC236}">
                <a16:creationId xmlns:a16="http://schemas.microsoft.com/office/drawing/2014/main" id="{634A6B7E-D656-41DC-BE5B-63E66A52076B}"/>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5" name="Slide Number Placeholder 4">
            <a:extLst>
              <a:ext uri="{FF2B5EF4-FFF2-40B4-BE49-F238E27FC236}">
                <a16:creationId xmlns:a16="http://schemas.microsoft.com/office/drawing/2014/main" id="{BBCA25B4-3955-4D81-AE0A-5375F13CF648}"/>
              </a:ext>
            </a:extLst>
          </p:cNvPr>
          <p:cNvSpPr>
            <a:spLocks noGrp="1"/>
          </p:cNvSpPr>
          <p:nvPr>
            <p:ph type="sldNum" sz="quarter" idx="12"/>
          </p:nvPr>
        </p:nvSpPr>
        <p:spPr/>
        <p:txBody>
          <a:bodyPr/>
          <a:lstStyle>
            <a:lvl2pPr lvl="1">
              <a:defRPr/>
            </a:lvl2pPr>
          </a:lstStyle>
          <a:p>
            <a:pPr lvl="1"/>
            <a:fld id="{EB27BFEB-C697-463B-A77B-39F3155B9E9C}"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67553237"/>
      </p:ext>
    </p:extLst>
  </p:cSld>
  <p:clrMapOvr>
    <a:masterClrMapping/>
  </p:clrMapOvr>
  <p:transition spd="slow">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67E148-C3E3-4A12-8085-E7DBAAF413A5}"/>
              </a:ext>
            </a:extLst>
          </p:cNvPr>
          <p:cNvSpPr>
            <a:spLocks noGrp="1"/>
          </p:cNvSpPr>
          <p:nvPr>
            <p:ph type="dt" sz="half" idx="10"/>
          </p:nvPr>
        </p:nvSpPr>
        <p:spPr/>
        <p:txBody>
          <a:bodyPr/>
          <a:lstStyle>
            <a:lvl1pPr>
              <a:defRPr smtClean="0"/>
            </a:lvl1pPr>
          </a:lstStyle>
          <a:p>
            <a:pPr>
              <a:defRPr/>
            </a:pPr>
            <a:endParaRPr lang="en-US"/>
          </a:p>
        </p:txBody>
      </p:sp>
      <p:sp>
        <p:nvSpPr>
          <p:cNvPr id="3" name="Footer Placeholder 2">
            <a:extLst>
              <a:ext uri="{FF2B5EF4-FFF2-40B4-BE49-F238E27FC236}">
                <a16:creationId xmlns:a16="http://schemas.microsoft.com/office/drawing/2014/main" id="{79645DE1-D98A-4237-B2BB-57632AF0E4D0}"/>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4" name="Slide Number Placeholder 3">
            <a:extLst>
              <a:ext uri="{FF2B5EF4-FFF2-40B4-BE49-F238E27FC236}">
                <a16:creationId xmlns:a16="http://schemas.microsoft.com/office/drawing/2014/main" id="{ECD99109-2098-40E7-9660-8DD72976B4F7}"/>
              </a:ext>
            </a:extLst>
          </p:cNvPr>
          <p:cNvSpPr>
            <a:spLocks noGrp="1"/>
          </p:cNvSpPr>
          <p:nvPr>
            <p:ph type="sldNum" sz="quarter" idx="12"/>
          </p:nvPr>
        </p:nvSpPr>
        <p:spPr/>
        <p:txBody>
          <a:bodyPr/>
          <a:lstStyle>
            <a:lvl2pPr lvl="1">
              <a:defRPr/>
            </a:lvl2pPr>
          </a:lstStyle>
          <a:p>
            <a:pPr lvl="1"/>
            <a:fld id="{50893DF5-CEF5-4DA1-87E3-43E43786409D}"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63504291"/>
      </p:ext>
    </p:extLst>
  </p:cSld>
  <p:clrMapOvr>
    <a:masterClrMapping/>
  </p:clrMapOvr>
  <p:transition spd="slow">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57FC7809-3316-41EB-922B-9078ECDDCE1C}"/>
              </a:ext>
            </a:extLst>
          </p:cNvPr>
          <p:cNvSpPr>
            <a:spLocks noGrp="1"/>
          </p:cNvSpPr>
          <p:nvPr>
            <p:ph type="dt" sz="half" idx="10"/>
          </p:nvPr>
        </p:nvSpPr>
        <p:spPr/>
        <p:txBody>
          <a:bodyPr/>
          <a:lstStyle>
            <a:lvl1pPr>
              <a:defRPr smtClean="0"/>
            </a:lvl1pPr>
          </a:lstStyle>
          <a:p>
            <a:pPr>
              <a:defRPr/>
            </a:pPr>
            <a:endParaRPr lang="en-US"/>
          </a:p>
        </p:txBody>
      </p:sp>
      <p:sp>
        <p:nvSpPr>
          <p:cNvPr id="6" name="Footer Placeholder 5">
            <a:extLst>
              <a:ext uri="{FF2B5EF4-FFF2-40B4-BE49-F238E27FC236}">
                <a16:creationId xmlns:a16="http://schemas.microsoft.com/office/drawing/2014/main" id="{5E7C4F38-7934-4915-8526-41A287703249}"/>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7" name="Slide Number Placeholder 6">
            <a:extLst>
              <a:ext uri="{FF2B5EF4-FFF2-40B4-BE49-F238E27FC236}">
                <a16:creationId xmlns:a16="http://schemas.microsoft.com/office/drawing/2014/main" id="{8F49A3EE-3E9C-470F-B54D-B75FBF20EAC1}"/>
              </a:ext>
            </a:extLst>
          </p:cNvPr>
          <p:cNvSpPr>
            <a:spLocks noGrp="1"/>
          </p:cNvSpPr>
          <p:nvPr>
            <p:ph type="sldNum" sz="quarter" idx="12"/>
          </p:nvPr>
        </p:nvSpPr>
        <p:spPr/>
        <p:txBody>
          <a:bodyPr/>
          <a:lstStyle>
            <a:lvl2pPr lvl="1">
              <a:defRPr/>
            </a:lvl2pPr>
          </a:lstStyle>
          <a:p>
            <a:pPr lvl="1"/>
            <a:fld id="{1871F43D-422B-473B-BB2A-FF72A5A42A78}"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08199575"/>
      </p:ext>
    </p:extLst>
  </p:cSld>
  <p:clrMapOvr>
    <a:masterClrMapping/>
  </p:clrMapOvr>
  <p:transition spd="slow">
    <p:zo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A4908B-CB40-4279-A0AE-B1AECAB0E6DF}"/>
              </a:ext>
            </a:extLst>
          </p:cNvPr>
          <p:cNvSpPr>
            <a:spLocks noGrp="1"/>
          </p:cNvSpPr>
          <p:nvPr>
            <p:ph type="dt" sz="half" idx="10"/>
          </p:nvPr>
        </p:nvSpPr>
        <p:spPr/>
        <p:txBody>
          <a:bodyPr/>
          <a:lstStyle>
            <a:lvl1pPr>
              <a:defRPr smtClean="0"/>
            </a:lvl1pPr>
          </a:lstStyle>
          <a:p>
            <a:pPr>
              <a:defRPr/>
            </a:pPr>
            <a:endParaRPr lang="en-US"/>
          </a:p>
        </p:txBody>
      </p:sp>
      <p:sp>
        <p:nvSpPr>
          <p:cNvPr id="6" name="Footer Placeholder 5">
            <a:extLst>
              <a:ext uri="{FF2B5EF4-FFF2-40B4-BE49-F238E27FC236}">
                <a16:creationId xmlns:a16="http://schemas.microsoft.com/office/drawing/2014/main" id="{40111600-F8DF-40C3-8D9D-0FA716C67673}"/>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7" name="Slide Number Placeholder 6">
            <a:extLst>
              <a:ext uri="{FF2B5EF4-FFF2-40B4-BE49-F238E27FC236}">
                <a16:creationId xmlns:a16="http://schemas.microsoft.com/office/drawing/2014/main" id="{B618DE8C-117F-42F4-BB95-A17E3F0460AD}"/>
              </a:ext>
            </a:extLst>
          </p:cNvPr>
          <p:cNvSpPr>
            <a:spLocks noGrp="1"/>
          </p:cNvSpPr>
          <p:nvPr>
            <p:ph type="sldNum" sz="quarter" idx="12"/>
          </p:nvPr>
        </p:nvSpPr>
        <p:spPr/>
        <p:txBody>
          <a:bodyPr/>
          <a:lstStyle>
            <a:lvl2pPr lvl="1">
              <a:defRPr/>
            </a:lvl2pPr>
          </a:lstStyle>
          <a:p>
            <a:pPr lvl="1"/>
            <a:fld id="{5E234A80-70FC-4603-9756-C4E89E5C8A90}"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46816476"/>
      </p:ext>
    </p:extLst>
  </p:cSld>
  <p:clrMapOvr>
    <a:masterClrMapping/>
  </p:clrMapOvr>
  <p:transition spd="slow">
    <p:zo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65375C-24D9-4708-9494-7E0504E4BBA6}"/>
              </a:ext>
            </a:extLst>
          </p:cNvPr>
          <p:cNvSpPr>
            <a:spLocks noGrp="1"/>
          </p:cNvSpPr>
          <p:nvPr>
            <p:ph type="dt" sz="half" idx="10"/>
          </p:nvPr>
        </p:nvSpPr>
        <p:spPr/>
        <p:txBody>
          <a:bodyPr/>
          <a:lstStyle>
            <a:lvl1pPr>
              <a:defRPr smtClean="0"/>
            </a:lvl1pPr>
          </a:lstStyle>
          <a:p>
            <a:pPr>
              <a:defRPr/>
            </a:pPr>
            <a:endParaRPr lang="en-US"/>
          </a:p>
        </p:txBody>
      </p:sp>
      <p:sp>
        <p:nvSpPr>
          <p:cNvPr id="5" name="Footer Placeholder 4">
            <a:extLst>
              <a:ext uri="{FF2B5EF4-FFF2-40B4-BE49-F238E27FC236}">
                <a16:creationId xmlns:a16="http://schemas.microsoft.com/office/drawing/2014/main" id="{C57EC17E-B046-4AB1-A3BE-446E0ECD757A}"/>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6" name="Slide Number Placeholder 5">
            <a:extLst>
              <a:ext uri="{FF2B5EF4-FFF2-40B4-BE49-F238E27FC236}">
                <a16:creationId xmlns:a16="http://schemas.microsoft.com/office/drawing/2014/main" id="{FF48B49D-6AAF-40A6-9340-26EA5B04F409}"/>
              </a:ext>
            </a:extLst>
          </p:cNvPr>
          <p:cNvSpPr>
            <a:spLocks noGrp="1"/>
          </p:cNvSpPr>
          <p:nvPr>
            <p:ph type="sldNum" sz="quarter" idx="12"/>
          </p:nvPr>
        </p:nvSpPr>
        <p:spPr/>
        <p:txBody>
          <a:bodyPr/>
          <a:lstStyle>
            <a:lvl2pPr lvl="1">
              <a:defRPr/>
            </a:lvl2pPr>
          </a:lstStyle>
          <a:p>
            <a:pPr lvl="1"/>
            <a:fld id="{D22098C7-55A6-409B-AD3C-75D21BD6846E}"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9490005"/>
      </p:ext>
    </p:extLst>
  </p:cSld>
  <p:clrMapOvr>
    <a:masterClrMapping/>
  </p:clrMapOvr>
  <p:transition spd="slow">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57150"/>
            <a:ext cx="2019300" cy="411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2626" y="57150"/>
            <a:ext cx="5908675" cy="411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86851-C2DB-4D5C-B139-03DA48EF45BA}"/>
              </a:ext>
            </a:extLst>
          </p:cNvPr>
          <p:cNvSpPr>
            <a:spLocks noGrp="1"/>
          </p:cNvSpPr>
          <p:nvPr>
            <p:ph type="dt" sz="half" idx="10"/>
          </p:nvPr>
        </p:nvSpPr>
        <p:spPr/>
        <p:txBody>
          <a:bodyPr/>
          <a:lstStyle>
            <a:lvl1pPr>
              <a:defRPr smtClean="0"/>
            </a:lvl1pPr>
          </a:lstStyle>
          <a:p>
            <a:pPr>
              <a:defRPr/>
            </a:pPr>
            <a:endParaRPr lang="en-US"/>
          </a:p>
        </p:txBody>
      </p:sp>
      <p:sp>
        <p:nvSpPr>
          <p:cNvPr id="5" name="Footer Placeholder 4">
            <a:extLst>
              <a:ext uri="{FF2B5EF4-FFF2-40B4-BE49-F238E27FC236}">
                <a16:creationId xmlns:a16="http://schemas.microsoft.com/office/drawing/2014/main" id="{E71FF692-77B0-47E8-A274-05CBCD7ECA87}"/>
              </a:ext>
            </a:extLst>
          </p:cNvPr>
          <p:cNvSpPr>
            <a:spLocks noGrp="1"/>
          </p:cNvSpPr>
          <p:nvPr>
            <p:ph type="ftr" sz="quarter" idx="11"/>
          </p:nvPr>
        </p:nvSpPr>
        <p:spPr/>
        <p:txBody>
          <a:bodyPr/>
          <a:lstStyle>
            <a:lvl1pPr>
              <a:defRPr smtClean="0"/>
            </a:lvl1pPr>
          </a:lstStyle>
          <a:p>
            <a:pPr>
              <a:defRPr/>
            </a:pPr>
            <a:r>
              <a:rPr lang="en-US"/>
              <a:t>Kunjummen: Colossians</a:t>
            </a:r>
          </a:p>
        </p:txBody>
      </p:sp>
      <p:sp>
        <p:nvSpPr>
          <p:cNvPr id="6" name="Slide Number Placeholder 5">
            <a:extLst>
              <a:ext uri="{FF2B5EF4-FFF2-40B4-BE49-F238E27FC236}">
                <a16:creationId xmlns:a16="http://schemas.microsoft.com/office/drawing/2014/main" id="{838DF138-D54F-48DF-8AD6-2BB3F460AF21}"/>
              </a:ext>
            </a:extLst>
          </p:cNvPr>
          <p:cNvSpPr>
            <a:spLocks noGrp="1"/>
          </p:cNvSpPr>
          <p:nvPr>
            <p:ph type="sldNum" sz="quarter" idx="12"/>
          </p:nvPr>
        </p:nvSpPr>
        <p:spPr/>
        <p:txBody>
          <a:bodyPr/>
          <a:lstStyle>
            <a:lvl2pPr lvl="1">
              <a:defRPr/>
            </a:lvl2pPr>
          </a:lstStyle>
          <a:p>
            <a:pPr lvl="1"/>
            <a:fld id="{4E3984CA-A80D-4F74-BD73-122187ED7569}" type="slidenum">
              <a:rPr lang="en-US" altLang="en-US"/>
              <a:pPr lvl="1"/>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0651839"/>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5"/>
          </p:nvPr>
        </p:nvSpPr>
        <p:spPr/>
        <p:txBody>
          <a:bodyPr rtlCol="0"/>
          <a:lstStyle/>
          <a:p>
            <a:fld id="{E4606EA6-EFEA-4C30-9264-4F9291A5780D}" type="datetime1">
              <a:rPr lang="en-US" smtClean="0"/>
              <a:pPr/>
              <a:t>9/3/2024</a:t>
            </a:fld>
            <a:endParaRPr lang="en-US"/>
          </a:p>
        </p:txBody>
      </p:sp>
      <p:sp>
        <p:nvSpPr>
          <p:cNvPr id="10" name="Slide Number Placeholder 9"/>
          <p:cNvSpPr>
            <a:spLocks noGrp="1"/>
          </p:cNvSpPr>
          <p:nvPr>
            <p:ph type="sldNum" sz="quarter" idx="16"/>
          </p:nvPr>
        </p:nvSpPr>
        <p:spPr/>
        <p:txBody>
          <a:bodyPr rtlCol="0"/>
          <a:lstStyle/>
          <a:p>
            <a:pPr algn="ctr"/>
            <a:fld id="{8F82E0A0-C266-4798-8C8F-B9F91E9DA37E}" type="slidenum">
              <a:rPr lang="en-US" sz="1400" b="1" smtClean="0">
                <a:solidFill>
                  <a:srgbClr val="FFFFFF"/>
                </a:solidFill>
              </a:rPr>
              <a:pPr algn="ct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5"/>
          </p:nvPr>
        </p:nvSpPr>
        <p:spPr/>
        <p:txBody>
          <a:bodyPr rtlCol="0"/>
          <a:lstStyle/>
          <a:p>
            <a:fld id="{E4606EA6-EFEA-4C30-9264-4F9291A5780D}" type="datetime1">
              <a:rPr lang="en-US" smtClean="0"/>
              <a:pPr/>
              <a:t>9/3/2024</a:t>
            </a:fld>
            <a:endParaRPr lang="en-US"/>
          </a:p>
        </p:txBody>
      </p:sp>
      <p:sp>
        <p:nvSpPr>
          <p:cNvPr id="12" name="Slide Number Placeholder 11"/>
          <p:cNvSpPr>
            <a:spLocks noGrp="1"/>
          </p:cNvSpPr>
          <p:nvPr>
            <p:ph type="sldNum" sz="quarter" idx="16"/>
          </p:nvPr>
        </p:nvSpPr>
        <p:spPr/>
        <p:txBody>
          <a:bodyPr rtlCol="0"/>
          <a:lstStyle/>
          <a:p>
            <a:pPr algn="ctr"/>
            <a:fld id="{8F82E0A0-C266-4798-8C8F-B9F91E9DA37E}" type="slidenum">
              <a:rPr lang="en-US" sz="1400" b="1" smtClean="0">
                <a:solidFill>
                  <a:srgbClr val="FFFFFF"/>
                </a:solidFill>
              </a:rPr>
              <a:pPr algn="ct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FADB5D-B7A0-47E3-AD2D-B1A6F8614213}" type="datetime1">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lang="en-US" smtClean="0"/>
              <a:pPr/>
              <a:t>9/3/2024</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F49A8198-4617-485E-9585-4840B69DBBA6}" type="datetime1">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9" name="Content Placeholder 8"/>
          <p:cNvSpPr>
            <a:spLocks noGrp="1"/>
          </p:cNvSpPr>
          <p:nvPr>
            <p:ph sz="quarter" idx="13"/>
          </p:nvPr>
        </p:nvSpPr>
        <p:spPr>
          <a:xfrm>
            <a:off x="2362200" y="1428750"/>
            <a:ext cx="64008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p>
            <a:fld id="{E4606EA6-EFEA-4C30-9264-4F9291A5780D}" type="datetime1">
              <a:rPr lang="en-US" smtClean="0"/>
              <a:pPr/>
              <a:t>9/3/2024</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9/3/2024</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222500"/>
            <a:ext cx="2236394" cy="2406650"/>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365499"/>
            <a:ext cx="6400800" cy="11303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3159" y="514351"/>
            <a:ext cx="6400800" cy="271145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8309" y="4629150"/>
            <a:ext cx="1200150" cy="273844"/>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E14CC00D-FD4B-44FB-BC30-E284A3697EFC}" type="datetime1">
              <a:rPr lang="en-US" smtClean="0"/>
              <a:t>9/3/2024</a:t>
            </a:fld>
            <a:endParaRPr lang="en-US" dirty="0"/>
          </a:p>
        </p:txBody>
      </p:sp>
      <p:sp>
        <p:nvSpPr>
          <p:cNvPr id="5" name="Footer Placeholder 4"/>
          <p:cNvSpPr>
            <a:spLocks noGrp="1"/>
          </p:cNvSpPr>
          <p:nvPr>
            <p:ph type="ftr" sz="quarter" idx="3"/>
          </p:nvPr>
        </p:nvSpPr>
        <p:spPr>
          <a:xfrm>
            <a:off x="513159" y="4629150"/>
            <a:ext cx="5657850" cy="273844"/>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2400" y="4183857"/>
            <a:ext cx="856684" cy="502444"/>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8185806"/>
      </p:ext>
    </p:extLst>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Lst>
  <p:hf sldNum="0" hdr="0" ftr="0" dt="0"/>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1E42"/>
        </a:solidFill>
        <a:effectLst/>
      </p:bgPr>
    </p:bg>
    <p:spTree>
      <p:nvGrpSpPr>
        <p:cNvPr id="1" name=""/>
        <p:cNvGrpSpPr/>
        <p:nvPr/>
      </p:nvGrpSpPr>
      <p:grpSpPr>
        <a:xfrm>
          <a:off x="0" y="0"/>
          <a:ext cx="0" cy="0"/>
          <a:chOff x="0" y="0"/>
          <a:chExt cx="0" cy="0"/>
        </a:xfrm>
      </p:grpSpPr>
      <p:sp>
        <p:nvSpPr>
          <p:cNvPr id="19461" name="Rectangle 2053">
            <a:extLst>
              <a:ext uri="{FF2B5EF4-FFF2-40B4-BE49-F238E27FC236}">
                <a16:creationId xmlns:a16="http://schemas.microsoft.com/office/drawing/2014/main" id="{29FE0023-2AD3-4A1D-B872-00A8DA796D12}"/>
              </a:ext>
            </a:extLst>
          </p:cNvPr>
          <p:cNvSpPr>
            <a:spLocks noGrp="1" noChangeArrowheads="1"/>
          </p:cNvSpPr>
          <p:nvPr>
            <p:ph type="title"/>
          </p:nvPr>
        </p:nvSpPr>
        <p:spPr bwMode="auto">
          <a:xfrm>
            <a:off x="682626" y="57150"/>
            <a:ext cx="8080375" cy="8572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2054">
            <a:extLst>
              <a:ext uri="{FF2B5EF4-FFF2-40B4-BE49-F238E27FC236}">
                <a16:creationId xmlns:a16="http://schemas.microsoft.com/office/drawing/2014/main" id="{D4F16E6B-5335-4E08-8523-064D246CFF1B}"/>
              </a:ext>
            </a:extLst>
          </p:cNvPr>
          <p:cNvSpPr>
            <a:spLocks noGrp="1" noChangeArrowheads="1"/>
          </p:cNvSpPr>
          <p:nvPr>
            <p:ph type="body" idx="1"/>
          </p:nvPr>
        </p:nvSpPr>
        <p:spPr bwMode="auto">
          <a:xfrm>
            <a:off x="682625" y="108585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463" name="Rectangle 2055">
            <a:extLst>
              <a:ext uri="{FF2B5EF4-FFF2-40B4-BE49-F238E27FC236}">
                <a16:creationId xmlns:a16="http://schemas.microsoft.com/office/drawing/2014/main" id="{012DE9AF-F045-4893-9BEB-C2AFBBD5ACDE}"/>
              </a:ext>
            </a:extLst>
          </p:cNvPr>
          <p:cNvSpPr>
            <a:spLocks noGrp="1" noChangeArrowheads="1"/>
          </p:cNvSpPr>
          <p:nvPr>
            <p:ph type="dt" sz="half" idx="2"/>
          </p:nvPr>
        </p:nvSpPr>
        <p:spPr bwMode="auto">
          <a:xfrm>
            <a:off x="7215188" y="4831556"/>
            <a:ext cx="1905000" cy="28575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50" smtClean="0"/>
            </a:lvl1pPr>
          </a:lstStyle>
          <a:p>
            <a:pPr>
              <a:defRPr/>
            </a:pPr>
            <a:endParaRPr lang="en-US"/>
          </a:p>
        </p:txBody>
      </p:sp>
      <p:sp>
        <p:nvSpPr>
          <p:cNvPr id="19464" name="Rectangle 2056">
            <a:extLst>
              <a:ext uri="{FF2B5EF4-FFF2-40B4-BE49-F238E27FC236}">
                <a16:creationId xmlns:a16="http://schemas.microsoft.com/office/drawing/2014/main" id="{7165343B-292E-43CE-BB34-7E016C69DF75}"/>
              </a:ext>
            </a:extLst>
          </p:cNvPr>
          <p:cNvSpPr>
            <a:spLocks noGrp="1" noChangeArrowheads="1"/>
          </p:cNvSpPr>
          <p:nvPr>
            <p:ph type="ftr" sz="quarter" idx="3"/>
          </p:nvPr>
        </p:nvSpPr>
        <p:spPr bwMode="auto">
          <a:xfrm>
            <a:off x="682625" y="4774406"/>
            <a:ext cx="4267200" cy="3429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050" smtClean="0"/>
            </a:lvl1pPr>
          </a:lstStyle>
          <a:p>
            <a:pPr>
              <a:defRPr/>
            </a:pPr>
            <a:r>
              <a:rPr lang="en-US"/>
              <a:t>Kunjummen: Colossians</a:t>
            </a:r>
          </a:p>
        </p:txBody>
      </p:sp>
      <p:sp>
        <p:nvSpPr>
          <p:cNvPr id="19465" name="Rectangle 2057">
            <a:extLst>
              <a:ext uri="{FF2B5EF4-FFF2-40B4-BE49-F238E27FC236}">
                <a16:creationId xmlns:a16="http://schemas.microsoft.com/office/drawing/2014/main" id="{1C3F00F5-6A34-474D-BF97-C5CA7FFE8B07}"/>
              </a:ext>
            </a:extLst>
          </p:cNvPr>
          <p:cNvSpPr>
            <a:spLocks noGrp="1" noChangeArrowheads="1"/>
          </p:cNvSpPr>
          <p:nvPr>
            <p:ph type="sldNum" sz="quarter" idx="4"/>
          </p:nvPr>
        </p:nvSpPr>
        <p:spPr bwMode="auto">
          <a:xfrm>
            <a:off x="7199313" y="4611291"/>
            <a:ext cx="1905000" cy="28575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sz="1050">
                <a:latin typeface="Arial" panose="020B0604020202020204" pitchFamily="34" charset="0"/>
              </a:defRPr>
            </a:lvl2pPr>
          </a:lstStyle>
          <a:p>
            <a:pPr lvl="1"/>
            <a:fld id="{09151D05-8294-4DEA-9216-19A579324045}" type="slidenum">
              <a:rPr lang="en-US" altLang="en-US"/>
              <a:pPr lvl="1"/>
              <a:t>‹#›</a:t>
            </a:fld>
            <a:endParaRPr lang="en-US" altLang="en-US"/>
          </a:p>
        </p:txBody>
      </p:sp>
    </p:spTree>
    <p:extLst>
      <p:ext uri="{BB962C8B-B14F-4D97-AF65-F5344CB8AC3E}">
        <p14:creationId xmlns:p14="http://schemas.microsoft.com/office/powerpoint/2010/main" val="1596667625"/>
      </p:ext>
    </p:extLst>
  </p:cSld>
  <p:clrMap bg1="dk2" tx1="lt1" bg2="dk1"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spd="slow">
    <p:zoom/>
  </p:transition>
  <p:hf hdr="0" dt="0"/>
  <p:txStyles>
    <p:titleStyle>
      <a:lvl1pPr algn="l" rtl="0" eaLnBrk="0" fontAlgn="base" hangingPunct="0">
        <a:spcBef>
          <a:spcPct val="0"/>
        </a:spcBef>
        <a:spcAft>
          <a:spcPct val="0"/>
        </a:spcAft>
        <a:defRPr sz="33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charset="0"/>
        </a:defRPr>
      </a:lvl5pPr>
      <a:lvl6pPr marL="342900" algn="l" rtl="0" fontAlgn="base">
        <a:spcBef>
          <a:spcPct val="0"/>
        </a:spcBef>
        <a:spcAft>
          <a:spcPct val="0"/>
        </a:spcAft>
        <a:defRPr sz="3300">
          <a:solidFill>
            <a:schemeClr val="tx2"/>
          </a:solidFill>
          <a:effectLst>
            <a:outerShdw blurRad="38100" dist="38100" dir="2700000" algn="tl">
              <a:srgbClr val="000000"/>
            </a:outerShdw>
          </a:effectLst>
          <a:latin typeface="Arial" charset="0"/>
        </a:defRPr>
      </a:lvl6pPr>
      <a:lvl7pPr marL="685800" algn="l" rtl="0" fontAlgn="base">
        <a:spcBef>
          <a:spcPct val="0"/>
        </a:spcBef>
        <a:spcAft>
          <a:spcPct val="0"/>
        </a:spcAft>
        <a:defRPr sz="3300">
          <a:solidFill>
            <a:schemeClr val="tx2"/>
          </a:solidFill>
          <a:effectLst>
            <a:outerShdw blurRad="38100" dist="38100" dir="2700000" algn="tl">
              <a:srgbClr val="000000"/>
            </a:outerShdw>
          </a:effectLst>
          <a:latin typeface="Arial" charset="0"/>
        </a:defRPr>
      </a:lvl7pPr>
      <a:lvl8pPr marL="1028700" algn="l" rtl="0" fontAlgn="base">
        <a:spcBef>
          <a:spcPct val="0"/>
        </a:spcBef>
        <a:spcAft>
          <a:spcPct val="0"/>
        </a:spcAft>
        <a:defRPr sz="3300">
          <a:solidFill>
            <a:schemeClr val="tx2"/>
          </a:solidFill>
          <a:effectLst>
            <a:outerShdw blurRad="38100" dist="38100" dir="2700000" algn="tl">
              <a:srgbClr val="000000"/>
            </a:outerShdw>
          </a:effectLst>
          <a:latin typeface="Arial" charset="0"/>
        </a:defRPr>
      </a:lvl8pPr>
      <a:lvl9pPr marL="1371600" algn="l" rtl="0" fontAlgn="base">
        <a:spcBef>
          <a:spcPct val="0"/>
        </a:spcBef>
        <a:spcAft>
          <a:spcPct val="0"/>
        </a:spcAft>
        <a:defRPr sz="3300">
          <a:solidFill>
            <a:schemeClr val="tx2"/>
          </a:solidFill>
          <a:effectLst>
            <a:outerShdw blurRad="38100" dist="38100" dir="2700000" algn="tl">
              <a:srgbClr val="000000"/>
            </a:outerShdw>
          </a:effectLst>
          <a:latin typeface="Arial" charset="0"/>
        </a:defRPr>
      </a:lvl9pPr>
    </p:titleStyle>
    <p:bodyStyle>
      <a:lvl1pPr marL="257175" indent="-257175"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tx1"/>
        </a:buClr>
        <a:buChar char="–"/>
        <a:defRPr sz="2100">
          <a:solidFill>
            <a:schemeClr val="tx1"/>
          </a:solidFill>
          <a:latin typeface="+mn-lt"/>
        </a:defRPr>
      </a:lvl2pPr>
      <a:lvl3pPr marL="857250" indent="-171450" algn="l" rtl="0" eaLnBrk="0" fontAlgn="base" hangingPunct="0">
        <a:spcBef>
          <a:spcPct val="20000"/>
        </a:spcBef>
        <a:spcAft>
          <a:spcPct val="0"/>
        </a:spcAft>
        <a:buClr>
          <a:srgbClr val="00CCFF"/>
        </a:buClr>
        <a:buSzPct val="65000"/>
        <a:buFont typeface="Wingdings" panose="05000000000000000000" pitchFamily="2" charset="2"/>
        <a:buChar char="l"/>
        <a:defRPr sz="1800">
          <a:solidFill>
            <a:schemeClr val="tx1"/>
          </a:solidFill>
          <a:latin typeface="+mn-lt"/>
        </a:defRPr>
      </a:lvl3pPr>
      <a:lvl4pPr marL="1200150" indent="-171450" algn="l" rtl="0" eaLnBrk="0" fontAlgn="base" hangingPunct="0">
        <a:spcBef>
          <a:spcPct val="20000"/>
        </a:spcBef>
        <a:spcAft>
          <a:spcPct val="0"/>
        </a:spcAft>
        <a:buClr>
          <a:schemeClr val="tx1"/>
        </a:buClr>
        <a:buChar char="–"/>
        <a:defRPr sz="1500">
          <a:solidFill>
            <a:schemeClr val="tx1"/>
          </a:solidFill>
          <a:latin typeface="+mn-lt"/>
        </a:defRPr>
      </a:lvl4pPr>
      <a:lvl5pPr marL="1543050" indent="-171450" algn="l" rtl="0" eaLnBrk="0" fontAlgn="base" hangingPunct="0">
        <a:spcBef>
          <a:spcPct val="20000"/>
        </a:spcBef>
        <a:spcAft>
          <a:spcPct val="0"/>
        </a:spcAft>
        <a:buClr>
          <a:schemeClr val="accent1"/>
        </a:buClr>
        <a:buChar char="•"/>
        <a:defRPr sz="1500">
          <a:solidFill>
            <a:schemeClr val="tx1"/>
          </a:solidFill>
          <a:latin typeface="+mn-lt"/>
        </a:defRPr>
      </a:lvl5pPr>
      <a:lvl6pPr marL="1885950" indent="-171450" algn="l" rtl="0" fontAlgn="base">
        <a:spcBef>
          <a:spcPct val="20000"/>
        </a:spcBef>
        <a:spcAft>
          <a:spcPct val="0"/>
        </a:spcAft>
        <a:buClr>
          <a:schemeClr val="accent1"/>
        </a:buClr>
        <a:buChar char="•"/>
        <a:defRPr sz="1500">
          <a:solidFill>
            <a:schemeClr val="tx1"/>
          </a:solidFill>
          <a:latin typeface="+mn-lt"/>
        </a:defRPr>
      </a:lvl6pPr>
      <a:lvl7pPr marL="2228850" indent="-171450" algn="l" rtl="0" fontAlgn="base">
        <a:spcBef>
          <a:spcPct val="20000"/>
        </a:spcBef>
        <a:spcAft>
          <a:spcPct val="0"/>
        </a:spcAft>
        <a:buClr>
          <a:schemeClr val="accent1"/>
        </a:buClr>
        <a:buChar char="•"/>
        <a:defRPr sz="1500">
          <a:solidFill>
            <a:schemeClr val="tx1"/>
          </a:solidFill>
          <a:latin typeface="+mn-lt"/>
        </a:defRPr>
      </a:lvl7pPr>
      <a:lvl8pPr marL="2571750" indent="-171450" algn="l" rtl="0" fontAlgn="base">
        <a:spcBef>
          <a:spcPct val="20000"/>
        </a:spcBef>
        <a:spcAft>
          <a:spcPct val="0"/>
        </a:spcAft>
        <a:buClr>
          <a:schemeClr val="accent1"/>
        </a:buClr>
        <a:buChar char="•"/>
        <a:defRPr sz="1500">
          <a:solidFill>
            <a:schemeClr val="tx1"/>
          </a:solidFill>
          <a:latin typeface="+mn-lt"/>
        </a:defRPr>
      </a:lvl8pPr>
      <a:lvl9pPr marL="2914650" indent="-171450" algn="l" rtl="0" fontAlgn="base">
        <a:spcBef>
          <a:spcPct val="20000"/>
        </a:spcBef>
        <a:spcAft>
          <a:spcPct val="0"/>
        </a:spcAft>
        <a:buClr>
          <a:schemeClr val="accent1"/>
        </a:buClr>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p:txBody>
          <a:bodyPr/>
          <a:lstStyle/>
          <a:p>
            <a:r>
              <a:rPr lang="en-US"/>
              <a:t>The Essentials of preparing biblical messages</a:t>
            </a:r>
            <a:endParaRPr lang="en-US" dirty="0"/>
          </a:p>
        </p:txBody>
      </p:sp>
      <p:sp>
        <p:nvSpPr>
          <p:cNvPr id="5" name="Rectangle 4"/>
          <p:cNvSpPr>
            <a:spLocks noGrp="1"/>
          </p:cNvSpPr>
          <p:nvPr>
            <p:ph type="subTitle" idx="1"/>
          </p:nvPr>
        </p:nvSpPr>
        <p:spPr/>
        <p:txBody>
          <a:bodyPr>
            <a:normAutofit lnSpcReduction="10000"/>
          </a:bodyPr>
          <a:lstStyle/>
          <a:p>
            <a:r>
              <a:rPr lang="en-US"/>
              <a:t>Raju Kunjummen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Steps to an Expository Message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77500" lnSpcReduction="20000"/>
          </a:bodyPr>
          <a:lstStyle/>
          <a:p>
            <a:r>
              <a:rPr lang="en-US"/>
              <a:t>Ask yourself the following 2 questions</a:t>
            </a:r>
          </a:p>
          <a:p>
            <a:pPr lvl="1"/>
            <a:r>
              <a:rPr lang="en-US"/>
              <a:t>What is the theme/big idea in this passage. I.e., What is it talking about?</a:t>
            </a:r>
          </a:p>
          <a:p>
            <a:pPr lvl="1"/>
            <a:r>
              <a:rPr lang="en-US"/>
              <a:t>What does it say about what it is talking about?</a:t>
            </a:r>
          </a:p>
          <a:p>
            <a:r>
              <a:rPr lang="en-US"/>
              <a:t>Form an outline to organize details of explanation</a:t>
            </a:r>
          </a:p>
          <a:p>
            <a:r>
              <a:rPr lang="en-US"/>
              <a:t>Consider suitable illustrations and applications</a:t>
            </a:r>
          </a:p>
          <a:p>
            <a:r>
              <a:rPr lang="en-US"/>
              <a:t>Provide Structure</a:t>
            </a:r>
          </a:p>
          <a:p>
            <a:pPr lvl="1"/>
            <a:r>
              <a:rPr lang="en-US"/>
              <a:t>Introduction</a:t>
            </a:r>
          </a:p>
          <a:p>
            <a:pPr lvl="1"/>
            <a:r>
              <a:rPr lang="en-US"/>
              <a:t>Transitions</a:t>
            </a:r>
          </a:p>
          <a:p>
            <a:pPr lvl="1"/>
            <a:r>
              <a:rPr lang="en-US"/>
              <a:t>Conclusion</a:t>
            </a:r>
            <a:endParaRPr lang="en-US">
              <a:solidFill>
                <a:srgbClr val="0070C0"/>
              </a:solidFill>
            </a:endParaRPr>
          </a:p>
        </p:txBody>
      </p:sp>
    </p:spTree>
    <p:extLst>
      <p:ext uri="{BB962C8B-B14F-4D97-AF65-F5344CB8AC3E}">
        <p14:creationId xmlns:p14="http://schemas.microsoft.com/office/powerpoint/2010/main" val="308076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fontScale="90000"/>
          </a:bodyPr>
          <a:lstStyle/>
          <a:p>
            <a:r>
              <a:rPr lang="en-US"/>
              <a:t>Steps toward Understanding the Passage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a:bodyPr>
          <a:lstStyle/>
          <a:p>
            <a:r>
              <a:rPr lang="en-US"/>
              <a:t>Sentence details</a:t>
            </a:r>
          </a:p>
          <a:p>
            <a:pPr lvl="1"/>
            <a:r>
              <a:rPr lang="en-US"/>
              <a:t>Write out the ideas in the passage as distinct sentences</a:t>
            </a:r>
          </a:p>
          <a:p>
            <a:r>
              <a:rPr lang="en-US"/>
              <a:t>Syntactic analysis</a:t>
            </a:r>
          </a:p>
          <a:p>
            <a:pPr lvl="1"/>
            <a:r>
              <a:rPr lang="en-US">
                <a:solidFill>
                  <a:srgbClr val="0070C0"/>
                </a:solidFill>
              </a:rPr>
              <a:t>Examine the relationship between clauses and phrases in the sentences in the passage</a:t>
            </a:r>
          </a:p>
        </p:txBody>
      </p:sp>
    </p:spTree>
    <p:extLst>
      <p:ext uri="{BB962C8B-B14F-4D97-AF65-F5344CB8AC3E}">
        <p14:creationId xmlns:p14="http://schemas.microsoft.com/office/powerpoint/2010/main" val="237335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Thinking through a passage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4267200" cy="3505200"/>
          </a:xfrm>
        </p:spPr>
        <p:txBody>
          <a:bodyPr>
            <a:normAutofit fontScale="85000" lnSpcReduction="20000"/>
          </a:bodyPr>
          <a:lstStyle/>
          <a:p>
            <a:r>
              <a:rPr lang="en-US"/>
              <a:t>What is the nature of the (logical) connection between consecutive sentences and parts of a sentence?</a:t>
            </a:r>
          </a:p>
          <a:p>
            <a:r>
              <a:rPr lang="en-US"/>
              <a:t>Helpful categories</a:t>
            </a:r>
          </a:p>
          <a:p>
            <a:pPr lvl="1"/>
            <a:r>
              <a:rPr lang="en-US">
                <a:solidFill>
                  <a:srgbClr val="0070C0"/>
                </a:solidFill>
              </a:rPr>
              <a:t>Cause/Reason</a:t>
            </a:r>
          </a:p>
          <a:p>
            <a:pPr lvl="1"/>
            <a:r>
              <a:rPr lang="en-US">
                <a:solidFill>
                  <a:srgbClr val="0070C0"/>
                </a:solidFill>
              </a:rPr>
              <a:t>Explanation/Clarification</a:t>
            </a:r>
          </a:p>
          <a:p>
            <a:pPr lvl="1"/>
            <a:r>
              <a:rPr lang="en-US">
                <a:solidFill>
                  <a:srgbClr val="0070C0"/>
                </a:solidFill>
              </a:rPr>
              <a:t>Purpose/Intention</a:t>
            </a:r>
          </a:p>
          <a:p>
            <a:pPr lvl="1"/>
            <a:r>
              <a:rPr lang="en-US">
                <a:solidFill>
                  <a:srgbClr val="0070C0"/>
                </a:solidFill>
              </a:rPr>
              <a:t>Motivation</a:t>
            </a:r>
          </a:p>
          <a:p>
            <a:pPr lvl="1"/>
            <a:r>
              <a:rPr lang="en-US">
                <a:solidFill>
                  <a:srgbClr val="0070C0"/>
                </a:solidFill>
              </a:rPr>
              <a:t>Result/Outcome</a:t>
            </a:r>
          </a:p>
        </p:txBody>
      </p:sp>
      <p:sp>
        <p:nvSpPr>
          <p:cNvPr id="4" name="Content Placeholder 2">
            <a:extLst>
              <a:ext uri="{FF2B5EF4-FFF2-40B4-BE49-F238E27FC236}">
                <a16:creationId xmlns:a16="http://schemas.microsoft.com/office/drawing/2014/main" id="{3C23F960-81E1-42B9-A311-A4A26D8E26C9}"/>
              </a:ext>
            </a:extLst>
          </p:cNvPr>
          <p:cNvSpPr txBox="1">
            <a:spLocks/>
          </p:cNvSpPr>
          <p:nvPr/>
        </p:nvSpPr>
        <p:spPr>
          <a:xfrm>
            <a:off x="4724400" y="1352550"/>
            <a:ext cx="4267200" cy="3505200"/>
          </a:xfrm>
          <a:prstGeom prst="rect">
            <a:avLst/>
          </a:prstGeom>
        </p:spPr>
        <p:txBody>
          <a:bodyPr vert="horz">
            <a:normAutofit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r>
              <a:rPr lang="en-US"/>
              <a:t>Categories (= Wh-word semantic)</a:t>
            </a:r>
          </a:p>
          <a:p>
            <a:pPr lvl="1"/>
            <a:r>
              <a:rPr lang="en-US">
                <a:solidFill>
                  <a:srgbClr val="0070C0"/>
                </a:solidFill>
              </a:rPr>
              <a:t>Manner</a:t>
            </a:r>
          </a:p>
          <a:p>
            <a:pPr lvl="1"/>
            <a:r>
              <a:rPr lang="en-US">
                <a:solidFill>
                  <a:srgbClr val="0070C0"/>
                </a:solidFill>
              </a:rPr>
              <a:t>Means</a:t>
            </a:r>
          </a:p>
          <a:p>
            <a:pPr lvl="1"/>
            <a:r>
              <a:rPr lang="en-US">
                <a:solidFill>
                  <a:srgbClr val="0070C0"/>
                </a:solidFill>
              </a:rPr>
              <a:t>Condition</a:t>
            </a:r>
          </a:p>
          <a:p>
            <a:pPr lvl="1"/>
            <a:r>
              <a:rPr lang="en-US">
                <a:solidFill>
                  <a:srgbClr val="0070C0"/>
                </a:solidFill>
              </a:rPr>
              <a:t>Time/Occasion</a:t>
            </a:r>
          </a:p>
          <a:p>
            <a:pPr lvl="1"/>
            <a:r>
              <a:rPr lang="en-US">
                <a:solidFill>
                  <a:srgbClr val="0070C0"/>
                </a:solidFill>
              </a:rPr>
              <a:t>Place/Location</a:t>
            </a:r>
          </a:p>
          <a:p>
            <a:pPr lvl="1"/>
            <a:r>
              <a:rPr lang="en-US">
                <a:solidFill>
                  <a:srgbClr val="0070C0"/>
                </a:solidFill>
              </a:rPr>
              <a:t>Degree/Extent</a:t>
            </a:r>
          </a:p>
        </p:txBody>
      </p:sp>
    </p:spTree>
    <p:extLst>
      <p:ext uri="{BB962C8B-B14F-4D97-AF65-F5344CB8AC3E}">
        <p14:creationId xmlns:p14="http://schemas.microsoft.com/office/powerpoint/2010/main" val="317997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fade">
                                      <p:cBhvr>
                                        <p:cTn id="44" dur="1000"/>
                                        <p:tgtEl>
                                          <p:spTgt spid="4">
                                            <p:txEl>
                                              <p:pRg st="0" end="0"/>
                                            </p:txEl>
                                          </p:spTgt>
                                        </p:tgtEl>
                                      </p:cBhvr>
                                    </p:animEffect>
                                    <p:anim calcmode="lin" valueType="num">
                                      <p:cBhvr>
                                        <p:cTn id="4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fade">
                                      <p:cBhvr>
                                        <p:cTn id="49" dur="1000"/>
                                        <p:tgtEl>
                                          <p:spTgt spid="4">
                                            <p:txEl>
                                              <p:pRg st="1" end="1"/>
                                            </p:txEl>
                                          </p:spTgt>
                                        </p:tgtEl>
                                      </p:cBhvr>
                                    </p:animEffect>
                                    <p:anim calcmode="lin" valueType="num">
                                      <p:cBhvr>
                                        <p:cTn id="5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
                                            <p:txEl>
                                              <p:pRg st="2" end="2"/>
                                            </p:txEl>
                                          </p:spTgt>
                                        </p:tgtEl>
                                        <p:attrNameLst>
                                          <p:attrName>style.visibility</p:attrName>
                                        </p:attrNameLst>
                                      </p:cBhvr>
                                      <p:to>
                                        <p:strVal val="visible"/>
                                      </p:to>
                                    </p:set>
                                    <p:animEffect transition="in" filter="fade">
                                      <p:cBhvr>
                                        <p:cTn id="54" dur="1000"/>
                                        <p:tgtEl>
                                          <p:spTgt spid="4">
                                            <p:txEl>
                                              <p:pRg st="2" end="2"/>
                                            </p:txEl>
                                          </p:spTgt>
                                        </p:tgtEl>
                                      </p:cBhvr>
                                    </p:animEffect>
                                    <p:anim calcmode="lin" valueType="num">
                                      <p:cBhvr>
                                        <p:cTn id="5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
                                            <p:txEl>
                                              <p:pRg st="3" end="3"/>
                                            </p:txEl>
                                          </p:spTgt>
                                        </p:tgtEl>
                                        <p:attrNameLst>
                                          <p:attrName>style.visibility</p:attrName>
                                        </p:attrNameLst>
                                      </p:cBhvr>
                                      <p:to>
                                        <p:strVal val="visible"/>
                                      </p:to>
                                    </p:set>
                                    <p:animEffect transition="in" filter="fade">
                                      <p:cBhvr>
                                        <p:cTn id="59" dur="1000"/>
                                        <p:tgtEl>
                                          <p:spTgt spid="4">
                                            <p:txEl>
                                              <p:pRg st="3" end="3"/>
                                            </p:txEl>
                                          </p:spTgt>
                                        </p:tgtEl>
                                      </p:cBhvr>
                                    </p:animEffect>
                                    <p:anim calcmode="lin" valueType="num">
                                      <p:cBhvr>
                                        <p:cTn id="6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3" end="3"/>
                                            </p:txEl>
                                          </p:spTgt>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4">
                                            <p:txEl>
                                              <p:pRg st="4" end="4"/>
                                            </p:txEl>
                                          </p:spTgt>
                                        </p:tgtEl>
                                        <p:attrNameLst>
                                          <p:attrName>style.visibility</p:attrName>
                                        </p:attrNameLst>
                                      </p:cBhvr>
                                      <p:to>
                                        <p:strVal val="visible"/>
                                      </p:to>
                                    </p:set>
                                    <p:animEffect transition="in" filter="fade">
                                      <p:cBhvr>
                                        <p:cTn id="64" dur="1000"/>
                                        <p:tgtEl>
                                          <p:spTgt spid="4">
                                            <p:txEl>
                                              <p:pRg st="4" end="4"/>
                                            </p:txEl>
                                          </p:spTgt>
                                        </p:tgtEl>
                                      </p:cBhvr>
                                    </p:animEffect>
                                    <p:anim calcmode="lin" valueType="num">
                                      <p:cBhvr>
                                        <p:cTn id="6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4" end="4"/>
                                            </p:txEl>
                                          </p:spTgt>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
                                            <p:txEl>
                                              <p:pRg st="5" end="5"/>
                                            </p:txEl>
                                          </p:spTgt>
                                        </p:tgtEl>
                                        <p:attrNameLst>
                                          <p:attrName>style.visibility</p:attrName>
                                        </p:attrNameLst>
                                      </p:cBhvr>
                                      <p:to>
                                        <p:strVal val="visible"/>
                                      </p:to>
                                    </p:set>
                                    <p:animEffect transition="in" filter="fade">
                                      <p:cBhvr>
                                        <p:cTn id="69" dur="1000"/>
                                        <p:tgtEl>
                                          <p:spTgt spid="4">
                                            <p:txEl>
                                              <p:pRg st="5" end="5"/>
                                            </p:txEl>
                                          </p:spTgt>
                                        </p:tgtEl>
                                      </p:cBhvr>
                                    </p:animEffect>
                                    <p:anim calcmode="lin" valueType="num">
                                      <p:cBhvr>
                                        <p:cTn id="7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1" dur="1000" fill="hold"/>
                                        <p:tgtEl>
                                          <p:spTgt spid="4">
                                            <p:txEl>
                                              <p:pRg st="5" end="5"/>
                                            </p:txEl>
                                          </p:spTgt>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4">
                                            <p:txEl>
                                              <p:pRg st="6" end="6"/>
                                            </p:txEl>
                                          </p:spTgt>
                                        </p:tgtEl>
                                        <p:attrNameLst>
                                          <p:attrName>style.visibility</p:attrName>
                                        </p:attrNameLst>
                                      </p:cBhvr>
                                      <p:to>
                                        <p:strVal val="visible"/>
                                      </p:to>
                                    </p:set>
                                    <p:animEffect transition="in" filter="fade">
                                      <p:cBhvr>
                                        <p:cTn id="74" dur="1000"/>
                                        <p:tgtEl>
                                          <p:spTgt spid="4">
                                            <p:txEl>
                                              <p:pRg st="6" end="6"/>
                                            </p:txEl>
                                          </p:spTgt>
                                        </p:tgtEl>
                                      </p:cBhvr>
                                    </p:animEffect>
                                    <p:anim calcmode="lin" valueType="num">
                                      <p:cBhvr>
                                        <p:cTn id="7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7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Steps to an Expository Message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a:bodyPr>
          <a:lstStyle/>
          <a:p>
            <a:r>
              <a:rPr lang="en-US"/>
              <a:t>Ask yourself the following 2 questions</a:t>
            </a:r>
          </a:p>
          <a:p>
            <a:pPr lvl="1"/>
            <a:r>
              <a:rPr lang="en-US"/>
              <a:t>What is the theme/big idea in this passage. I.e., What is it talking about?</a:t>
            </a:r>
          </a:p>
          <a:p>
            <a:pPr lvl="1"/>
            <a:r>
              <a:rPr lang="en-US"/>
              <a:t>What does it say about what it is talking about?</a:t>
            </a:r>
          </a:p>
          <a:p>
            <a:r>
              <a:rPr lang="en-US"/>
              <a:t>Form an outline to organize details of explanation</a:t>
            </a:r>
          </a:p>
        </p:txBody>
      </p:sp>
    </p:spTree>
    <p:extLst>
      <p:ext uri="{BB962C8B-B14F-4D97-AF65-F5344CB8AC3E}">
        <p14:creationId xmlns:p14="http://schemas.microsoft.com/office/powerpoint/2010/main" val="1277102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Psalm 117</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77500" lnSpcReduction="20000"/>
          </a:bodyPr>
          <a:lstStyle/>
          <a:p>
            <a:pPr marL="0" indent="0">
              <a:buNone/>
            </a:pPr>
            <a:r>
              <a:rPr lang="en-US"/>
              <a:t>Praise the LORD, all nations; Laud Him, all peoples!</a:t>
            </a:r>
            <a:br>
              <a:rPr lang="en-US"/>
            </a:br>
            <a:r>
              <a:rPr lang="en-US" baseline="30000"/>
              <a:t> 2 </a:t>
            </a:r>
            <a:r>
              <a:rPr lang="en-US"/>
              <a:t>For His lovingkindness is great toward us, </a:t>
            </a:r>
            <a:br>
              <a:rPr lang="en-US"/>
            </a:br>
            <a:r>
              <a:rPr lang="en-US"/>
              <a:t>And the truth of the LORD is everlasting. </a:t>
            </a:r>
            <a:br>
              <a:rPr lang="en-US"/>
            </a:br>
            <a:r>
              <a:rPr lang="en-US"/>
              <a:t>Praise the LORD! (NAU)</a:t>
            </a:r>
          </a:p>
          <a:p>
            <a:r>
              <a:rPr lang="en-US">
                <a:solidFill>
                  <a:srgbClr val="0070C0"/>
                </a:solidFill>
              </a:rPr>
              <a:t> What is it about (Subject)</a:t>
            </a:r>
          </a:p>
          <a:p>
            <a:pPr lvl="1"/>
            <a:r>
              <a:rPr lang="en-US">
                <a:solidFill>
                  <a:srgbClr val="0070C0"/>
                </a:solidFill>
              </a:rPr>
              <a:t>Why nations/peoples should praise the LORD</a:t>
            </a:r>
          </a:p>
          <a:p>
            <a:r>
              <a:rPr lang="en-US">
                <a:solidFill>
                  <a:srgbClr val="FF0000"/>
                </a:solidFill>
              </a:rPr>
              <a:t>What does it say about the subject (matter)</a:t>
            </a:r>
          </a:p>
          <a:p>
            <a:pPr lvl="1"/>
            <a:r>
              <a:rPr lang="en-US">
                <a:solidFill>
                  <a:srgbClr val="FF0000"/>
                </a:solidFill>
              </a:rPr>
              <a:t>A reason they should praise the LORD is that his loving kindness is great toward them</a:t>
            </a:r>
          </a:p>
          <a:p>
            <a:pPr lvl="1"/>
            <a:r>
              <a:rPr lang="en-US">
                <a:solidFill>
                  <a:srgbClr val="FF0000"/>
                </a:solidFill>
              </a:rPr>
              <a:t>Another reason … is that the truth (trustworthiness) of the LORD is everlasting</a:t>
            </a:r>
          </a:p>
        </p:txBody>
      </p:sp>
    </p:spTree>
    <p:extLst>
      <p:ext uri="{BB962C8B-B14F-4D97-AF65-F5344CB8AC3E}">
        <p14:creationId xmlns:p14="http://schemas.microsoft.com/office/powerpoint/2010/main" val="344121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Colossians 1:15-18</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92500" lnSpcReduction="10000"/>
          </a:bodyPr>
          <a:lstStyle/>
          <a:p>
            <a:pPr marL="0" indent="0">
              <a:buNone/>
            </a:pPr>
            <a:r>
              <a:rPr lang="en-US"/>
              <a:t> He is the image of the invisible God, the firstborn of all creation.</a:t>
            </a:r>
            <a:r>
              <a:rPr lang="en-US" baseline="30000"/>
              <a:t> 16 </a:t>
            </a:r>
            <a:r>
              <a:rPr lang="en-US"/>
              <a:t>For by Him all things were created, </a:t>
            </a:r>
            <a:r>
              <a:rPr lang="en-US" i="1"/>
              <a:t>both </a:t>
            </a:r>
            <a:r>
              <a:rPr lang="en-US"/>
              <a:t>in the heavens and on earth, visible and invisible, whether thrones or dominions or rulers or authorities-- all things have been created through Him and for Him.</a:t>
            </a:r>
            <a:r>
              <a:rPr lang="en-US" baseline="30000"/>
              <a:t> 17 </a:t>
            </a:r>
            <a:r>
              <a:rPr lang="en-US"/>
              <a:t>He is before all things, and in Him all things hold together.</a:t>
            </a:r>
            <a:r>
              <a:rPr lang="en-US" baseline="30000"/>
              <a:t> 18 </a:t>
            </a:r>
            <a:r>
              <a:rPr lang="en-US"/>
              <a:t>He is also head of the body, the church; and He is the beginning, the firstborn from the dead, so that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313878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fontScale="90000"/>
          </a:bodyPr>
          <a:lstStyle/>
          <a:p>
            <a:r>
              <a:rPr lang="en-US" sz="3600"/>
              <a:t>Colossians 1:15-18 </a:t>
            </a:r>
            <a:r>
              <a:rPr lang="en-US"/>
              <a:t>(clause level connectives)</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92500" lnSpcReduction="10000"/>
          </a:bodyPr>
          <a:lstStyle/>
          <a:p>
            <a:pPr marL="0" indent="0">
              <a:buNone/>
            </a:pPr>
            <a:r>
              <a:rPr lang="en-US"/>
              <a:t> He is the image of the invisible God, the firstborn of all creation.</a:t>
            </a:r>
            <a:r>
              <a:rPr lang="en-US" baseline="30000"/>
              <a:t> 16 </a:t>
            </a:r>
            <a:r>
              <a:rPr lang="en-US">
                <a:solidFill>
                  <a:srgbClr val="FF0000"/>
                </a:solidFill>
              </a:rPr>
              <a:t>For</a:t>
            </a:r>
            <a:r>
              <a:rPr lang="en-US"/>
              <a:t> by Him all things were created, </a:t>
            </a:r>
            <a:r>
              <a:rPr lang="en-US" i="1"/>
              <a:t>both </a:t>
            </a:r>
            <a:r>
              <a:rPr lang="en-US"/>
              <a:t>in the heavens and on earth, visible and invisible, whether thrones or dominions or rulers or authorities-- all things have been created through Him and for Him.</a:t>
            </a:r>
            <a:r>
              <a:rPr lang="en-US" baseline="30000"/>
              <a:t> 17 </a:t>
            </a:r>
            <a:r>
              <a:rPr lang="en-US"/>
              <a:t>He is before all things, and in Him all things hold together.</a:t>
            </a:r>
            <a:r>
              <a:rPr lang="en-US" baseline="30000"/>
              <a:t> 18 </a:t>
            </a:r>
            <a:r>
              <a:rPr lang="en-US"/>
              <a:t>He is also head of the body, the church; and He is the beginning, the firstborn from the dead, </a:t>
            </a:r>
            <a:r>
              <a:rPr lang="en-US">
                <a:solidFill>
                  <a:srgbClr val="FF0000"/>
                </a:solidFill>
              </a:rPr>
              <a:t>so that</a:t>
            </a:r>
            <a:r>
              <a:rPr lang="en-US"/>
              <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126336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Colossians 1:15-18 (topical clues)</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92500" lnSpcReduction="10000"/>
          </a:bodyPr>
          <a:lstStyle/>
          <a:p>
            <a:pPr marL="0" indent="0">
              <a:buNone/>
            </a:pPr>
            <a:r>
              <a:rPr lang="en-US"/>
              <a:t> He is the image of the invisible </a:t>
            </a:r>
            <a:r>
              <a:rPr lang="en-US">
                <a:solidFill>
                  <a:srgbClr val="7030A0"/>
                </a:solidFill>
              </a:rPr>
              <a:t>God</a:t>
            </a:r>
            <a:r>
              <a:rPr lang="en-US"/>
              <a:t>, the firstborn of all creation.</a:t>
            </a:r>
            <a:r>
              <a:rPr lang="en-US" baseline="30000"/>
              <a:t> 16 </a:t>
            </a:r>
            <a:r>
              <a:rPr lang="en-US">
                <a:solidFill>
                  <a:srgbClr val="FF0000"/>
                </a:solidFill>
              </a:rPr>
              <a:t>For</a:t>
            </a:r>
            <a:r>
              <a:rPr lang="en-US"/>
              <a:t> by Him </a:t>
            </a:r>
            <a:r>
              <a:rPr lang="en-US">
                <a:solidFill>
                  <a:srgbClr val="0070C0"/>
                </a:solidFill>
              </a:rPr>
              <a:t>all things</a:t>
            </a:r>
            <a:r>
              <a:rPr lang="en-US"/>
              <a:t> were created, </a:t>
            </a:r>
            <a:r>
              <a:rPr lang="en-US" i="1"/>
              <a:t>both </a:t>
            </a:r>
            <a:r>
              <a:rPr lang="en-US"/>
              <a:t>in the heavens and on earth, visible and invisible, whether thrones or dominions or rulers or authorities-- </a:t>
            </a:r>
            <a:r>
              <a:rPr lang="en-US">
                <a:solidFill>
                  <a:srgbClr val="0070C0"/>
                </a:solidFill>
              </a:rPr>
              <a:t>all things</a:t>
            </a:r>
            <a:r>
              <a:rPr lang="en-US"/>
              <a:t> have been created through Him and for Him.</a:t>
            </a:r>
            <a:r>
              <a:rPr lang="en-US" baseline="30000"/>
              <a:t> 17 </a:t>
            </a:r>
            <a:r>
              <a:rPr lang="en-US"/>
              <a:t>He is before </a:t>
            </a:r>
            <a:r>
              <a:rPr lang="en-US">
                <a:solidFill>
                  <a:srgbClr val="0070C0"/>
                </a:solidFill>
              </a:rPr>
              <a:t>all things</a:t>
            </a:r>
            <a:r>
              <a:rPr lang="en-US"/>
              <a:t>, and in Him </a:t>
            </a:r>
            <a:r>
              <a:rPr lang="en-US">
                <a:solidFill>
                  <a:srgbClr val="0070C0"/>
                </a:solidFill>
              </a:rPr>
              <a:t>all things</a:t>
            </a:r>
            <a:r>
              <a:rPr lang="en-US"/>
              <a:t> hold together.</a:t>
            </a:r>
            <a:r>
              <a:rPr lang="en-US" baseline="30000"/>
              <a:t> 18 </a:t>
            </a:r>
            <a:r>
              <a:rPr lang="en-US"/>
              <a:t>He is also head of the body, </a:t>
            </a:r>
            <a:r>
              <a:rPr lang="en-US">
                <a:solidFill>
                  <a:srgbClr val="00B050"/>
                </a:solidFill>
              </a:rPr>
              <a:t>the church</a:t>
            </a:r>
            <a:r>
              <a:rPr lang="en-US"/>
              <a:t>; and He is the beginning, the firstborn from the dead, </a:t>
            </a:r>
            <a:r>
              <a:rPr lang="en-US">
                <a:solidFill>
                  <a:srgbClr val="FF0000"/>
                </a:solidFill>
              </a:rPr>
              <a:t>so that</a:t>
            </a:r>
            <a:r>
              <a:rPr lang="en-US"/>
              <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2005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Colossians 1:15-18 (+ unclear items)</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92500" lnSpcReduction="10000"/>
          </a:bodyPr>
          <a:lstStyle/>
          <a:p>
            <a:pPr marL="0" indent="0">
              <a:buNone/>
            </a:pPr>
            <a:r>
              <a:rPr lang="en-US"/>
              <a:t> He is the image of the invisible </a:t>
            </a:r>
            <a:r>
              <a:rPr lang="en-US">
                <a:solidFill>
                  <a:srgbClr val="7030A0"/>
                </a:solidFill>
              </a:rPr>
              <a:t>God</a:t>
            </a:r>
            <a:r>
              <a:rPr lang="en-US"/>
              <a:t>, the </a:t>
            </a:r>
            <a:r>
              <a:rPr lang="en-US">
                <a:solidFill>
                  <a:schemeClr val="accent2">
                    <a:lumMod val="75000"/>
                  </a:schemeClr>
                </a:solidFill>
              </a:rPr>
              <a:t>firstborn</a:t>
            </a:r>
            <a:r>
              <a:rPr lang="en-US"/>
              <a:t> of all creation.</a:t>
            </a:r>
            <a:r>
              <a:rPr lang="en-US" baseline="30000"/>
              <a:t> 16 </a:t>
            </a:r>
            <a:r>
              <a:rPr lang="en-US">
                <a:solidFill>
                  <a:srgbClr val="FF0000"/>
                </a:solidFill>
              </a:rPr>
              <a:t>For</a:t>
            </a:r>
            <a:r>
              <a:rPr lang="en-US"/>
              <a:t> by Him </a:t>
            </a:r>
            <a:r>
              <a:rPr lang="en-US">
                <a:solidFill>
                  <a:srgbClr val="0070C0"/>
                </a:solidFill>
              </a:rPr>
              <a:t>all things</a:t>
            </a:r>
            <a:r>
              <a:rPr lang="en-US"/>
              <a:t> were created, </a:t>
            </a:r>
            <a:r>
              <a:rPr lang="en-US" i="1"/>
              <a:t>both </a:t>
            </a:r>
            <a:r>
              <a:rPr lang="en-US"/>
              <a:t>in the heavens and on earth, visible and invisible, whether </a:t>
            </a:r>
            <a:r>
              <a:rPr lang="en-US">
                <a:solidFill>
                  <a:schemeClr val="accent2">
                    <a:lumMod val="75000"/>
                  </a:schemeClr>
                </a:solidFill>
              </a:rPr>
              <a:t>thrones or dominions or rulers or authorities</a:t>
            </a:r>
            <a:r>
              <a:rPr lang="en-US"/>
              <a:t>-- </a:t>
            </a:r>
            <a:r>
              <a:rPr lang="en-US">
                <a:solidFill>
                  <a:srgbClr val="0070C0"/>
                </a:solidFill>
              </a:rPr>
              <a:t>all things</a:t>
            </a:r>
            <a:r>
              <a:rPr lang="en-US"/>
              <a:t> have been created through Him and for Him.</a:t>
            </a:r>
            <a:r>
              <a:rPr lang="en-US" baseline="30000"/>
              <a:t> 17 </a:t>
            </a:r>
            <a:r>
              <a:rPr lang="en-US"/>
              <a:t>He is before </a:t>
            </a:r>
            <a:r>
              <a:rPr lang="en-US">
                <a:solidFill>
                  <a:srgbClr val="0070C0"/>
                </a:solidFill>
              </a:rPr>
              <a:t>all things</a:t>
            </a:r>
            <a:r>
              <a:rPr lang="en-US"/>
              <a:t>, and in Him </a:t>
            </a:r>
            <a:r>
              <a:rPr lang="en-US">
                <a:solidFill>
                  <a:srgbClr val="0070C0"/>
                </a:solidFill>
              </a:rPr>
              <a:t>all things</a:t>
            </a:r>
            <a:r>
              <a:rPr lang="en-US"/>
              <a:t> hold together.</a:t>
            </a:r>
            <a:r>
              <a:rPr lang="en-US" baseline="30000"/>
              <a:t> 18 </a:t>
            </a:r>
            <a:r>
              <a:rPr lang="en-US"/>
              <a:t>He is also head of the body, </a:t>
            </a:r>
            <a:r>
              <a:rPr lang="en-US">
                <a:solidFill>
                  <a:srgbClr val="00B050"/>
                </a:solidFill>
              </a:rPr>
              <a:t>the church</a:t>
            </a:r>
            <a:r>
              <a:rPr lang="en-US"/>
              <a:t>; and He is the </a:t>
            </a:r>
            <a:r>
              <a:rPr lang="en-US">
                <a:solidFill>
                  <a:schemeClr val="accent2">
                    <a:lumMod val="75000"/>
                  </a:schemeClr>
                </a:solidFill>
              </a:rPr>
              <a:t>beginning</a:t>
            </a:r>
            <a:r>
              <a:rPr lang="en-US"/>
              <a:t>, the </a:t>
            </a:r>
            <a:r>
              <a:rPr lang="en-US">
                <a:solidFill>
                  <a:schemeClr val="accent2">
                    <a:lumMod val="75000"/>
                  </a:schemeClr>
                </a:solidFill>
              </a:rPr>
              <a:t>firstborn</a:t>
            </a:r>
            <a:r>
              <a:rPr lang="en-US"/>
              <a:t> from the dead, </a:t>
            </a:r>
            <a:r>
              <a:rPr lang="en-US">
                <a:solidFill>
                  <a:srgbClr val="FF0000"/>
                </a:solidFill>
              </a:rPr>
              <a:t>so that</a:t>
            </a:r>
            <a:r>
              <a:rPr lang="en-US"/>
              <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216562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Colossians 1:15-18 (sub-sections)</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85000" lnSpcReduction="20000"/>
          </a:bodyPr>
          <a:lstStyle/>
          <a:p>
            <a:r>
              <a:rPr lang="en-US"/>
              <a:t> He is the image of the invisible </a:t>
            </a:r>
            <a:r>
              <a:rPr lang="en-US">
                <a:solidFill>
                  <a:srgbClr val="7030A0"/>
                </a:solidFill>
              </a:rPr>
              <a:t>God</a:t>
            </a:r>
            <a:r>
              <a:rPr lang="en-US"/>
              <a:t>, </a:t>
            </a:r>
          </a:p>
          <a:p>
            <a:r>
              <a:rPr lang="en-US"/>
              <a:t>the </a:t>
            </a:r>
            <a:r>
              <a:rPr lang="en-US">
                <a:solidFill>
                  <a:schemeClr val="accent2">
                    <a:lumMod val="75000"/>
                  </a:schemeClr>
                </a:solidFill>
              </a:rPr>
              <a:t>firstborn</a:t>
            </a:r>
            <a:r>
              <a:rPr lang="en-US"/>
              <a:t> of all creation.</a:t>
            </a:r>
            <a:r>
              <a:rPr lang="en-US" baseline="30000"/>
              <a:t> 16 </a:t>
            </a:r>
            <a:r>
              <a:rPr lang="en-US">
                <a:solidFill>
                  <a:srgbClr val="FF0000"/>
                </a:solidFill>
              </a:rPr>
              <a:t>For</a:t>
            </a:r>
            <a:r>
              <a:rPr lang="en-US"/>
              <a:t> by Him </a:t>
            </a:r>
            <a:r>
              <a:rPr lang="en-US">
                <a:solidFill>
                  <a:srgbClr val="0070C0"/>
                </a:solidFill>
              </a:rPr>
              <a:t>all things</a:t>
            </a:r>
            <a:r>
              <a:rPr lang="en-US"/>
              <a:t> were created, </a:t>
            </a:r>
            <a:r>
              <a:rPr lang="en-US" i="1"/>
              <a:t>both </a:t>
            </a:r>
            <a:r>
              <a:rPr lang="en-US"/>
              <a:t>in the heavens and on earth, visible and invisible, whether </a:t>
            </a:r>
            <a:r>
              <a:rPr lang="en-US">
                <a:solidFill>
                  <a:schemeClr val="accent2">
                    <a:lumMod val="75000"/>
                  </a:schemeClr>
                </a:solidFill>
              </a:rPr>
              <a:t>thrones or dominions or rulers or authorities</a:t>
            </a:r>
            <a:r>
              <a:rPr lang="en-US"/>
              <a:t>-- </a:t>
            </a:r>
            <a:r>
              <a:rPr lang="en-US">
                <a:solidFill>
                  <a:srgbClr val="0070C0"/>
                </a:solidFill>
              </a:rPr>
              <a:t>all things</a:t>
            </a:r>
            <a:r>
              <a:rPr lang="en-US"/>
              <a:t> have been created through Him and for Him.</a:t>
            </a:r>
            <a:r>
              <a:rPr lang="en-US" baseline="30000"/>
              <a:t> 17 </a:t>
            </a:r>
            <a:r>
              <a:rPr lang="en-US"/>
              <a:t>He is before </a:t>
            </a:r>
            <a:r>
              <a:rPr lang="en-US">
                <a:solidFill>
                  <a:srgbClr val="0070C0"/>
                </a:solidFill>
              </a:rPr>
              <a:t>all things</a:t>
            </a:r>
            <a:r>
              <a:rPr lang="en-US"/>
              <a:t>, and in Him </a:t>
            </a:r>
            <a:r>
              <a:rPr lang="en-US">
                <a:solidFill>
                  <a:srgbClr val="0070C0"/>
                </a:solidFill>
              </a:rPr>
              <a:t>all things</a:t>
            </a:r>
            <a:r>
              <a:rPr lang="en-US"/>
              <a:t> hold together.</a:t>
            </a:r>
            <a:r>
              <a:rPr lang="en-US" baseline="30000"/>
              <a:t> </a:t>
            </a:r>
          </a:p>
          <a:p>
            <a:r>
              <a:rPr lang="en-US" baseline="30000"/>
              <a:t>18 </a:t>
            </a:r>
            <a:r>
              <a:rPr lang="en-US"/>
              <a:t>He is also head of the body, </a:t>
            </a:r>
            <a:r>
              <a:rPr lang="en-US">
                <a:solidFill>
                  <a:srgbClr val="00B050"/>
                </a:solidFill>
              </a:rPr>
              <a:t>the church</a:t>
            </a:r>
            <a:r>
              <a:rPr lang="en-US"/>
              <a:t>; and He is the </a:t>
            </a:r>
            <a:r>
              <a:rPr lang="en-US">
                <a:solidFill>
                  <a:schemeClr val="accent2">
                    <a:lumMod val="75000"/>
                  </a:schemeClr>
                </a:solidFill>
              </a:rPr>
              <a:t>beginning</a:t>
            </a:r>
            <a:r>
              <a:rPr lang="en-US"/>
              <a:t>, the </a:t>
            </a:r>
            <a:r>
              <a:rPr lang="en-US">
                <a:solidFill>
                  <a:schemeClr val="accent2">
                    <a:lumMod val="75000"/>
                  </a:schemeClr>
                </a:solidFill>
              </a:rPr>
              <a:t>firstborn</a:t>
            </a:r>
            <a:r>
              <a:rPr lang="en-US"/>
              <a:t> from the dead, </a:t>
            </a:r>
            <a:r>
              <a:rPr lang="en-US">
                <a:solidFill>
                  <a:srgbClr val="FF0000"/>
                </a:solidFill>
              </a:rPr>
              <a:t>so that</a:t>
            </a:r>
            <a:r>
              <a:rPr lang="en-US"/>
              <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391460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Revelation 	vs.	Interpretation</a:t>
            </a:r>
            <a:endParaRPr lang="en-US" dirty="0"/>
          </a:p>
        </p:txBody>
      </p:sp>
      <p:sp>
        <p:nvSpPr>
          <p:cNvPr id="3" name="Rectangle 2"/>
          <p:cNvSpPr>
            <a:spLocks noGrp="1"/>
          </p:cNvSpPr>
          <p:nvPr>
            <p:ph sz="quarter" idx="13"/>
          </p:nvPr>
        </p:nvSpPr>
        <p:spPr>
          <a:xfrm>
            <a:off x="609600" y="1352551"/>
            <a:ext cx="3886200" cy="2285999"/>
          </a:xfrm>
        </p:spPr>
        <p:txBody>
          <a:bodyPr>
            <a:normAutofit/>
          </a:bodyPr>
          <a:lstStyle/>
          <a:p>
            <a:pPr marL="274320" lvl="1"/>
            <a:r>
              <a:rPr lang="en-US" altLang="x-none"/>
              <a:t>New communication from God</a:t>
            </a:r>
          </a:p>
          <a:p>
            <a:pPr marL="274320" lvl="1"/>
            <a:r>
              <a:rPr lang="en-US" altLang="x-none"/>
              <a:t>Process behind formation of Scripture</a:t>
            </a:r>
          </a:p>
          <a:p>
            <a:pPr marL="274320" lvl="1"/>
            <a:r>
              <a:rPr lang="en-US" altLang="x-none"/>
              <a:t>Unique, one-time</a:t>
            </a:r>
          </a:p>
          <a:p>
            <a:pPr marL="274320" lvl="1"/>
            <a:endParaRPr lang="en-US"/>
          </a:p>
        </p:txBody>
      </p:sp>
      <p:sp>
        <p:nvSpPr>
          <p:cNvPr id="4" name="Rectangle 3"/>
          <p:cNvSpPr>
            <a:spLocks noGrp="1"/>
          </p:cNvSpPr>
          <p:nvPr>
            <p:ph sz="quarter" idx="14"/>
          </p:nvPr>
        </p:nvSpPr>
        <p:spPr>
          <a:xfrm>
            <a:off x="4844901" y="1352549"/>
            <a:ext cx="3886200" cy="2286001"/>
          </a:xfrm>
        </p:spPr>
        <p:txBody>
          <a:bodyPr>
            <a:normAutofit/>
          </a:bodyPr>
          <a:lstStyle/>
          <a:p>
            <a:pPr marL="274320" lvl="1"/>
            <a:r>
              <a:rPr lang="en-US" altLang="x-none"/>
              <a:t>Understanding what is already written</a:t>
            </a:r>
          </a:p>
          <a:p>
            <a:pPr marL="274320" lvl="1"/>
            <a:r>
              <a:rPr lang="en-US"/>
              <a:t>Occurs every time the Scripture is read/studied</a:t>
            </a:r>
          </a:p>
          <a:p>
            <a:pPr marL="274320" lvl="1"/>
            <a:r>
              <a:rPr lang="en-US"/>
              <a:t>non-unique, continual</a:t>
            </a:r>
          </a:p>
        </p:txBody>
      </p:sp>
      <p:pic>
        <p:nvPicPr>
          <p:cNvPr id="5" name="Rounded Rectangl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20378" y="3704874"/>
            <a:ext cx="1540644" cy="1156217"/>
          </a:xfrm>
          <a:prstGeom prst="roundRect">
            <a:avLst>
              <a:gd name="adj" fmla="val 4815"/>
            </a:avLst>
          </a:prstGeom>
          <a:noFill/>
          <a:ln w="38100" cap="flat" cmpd="sng" algn="ctr">
            <a:solidFill>
              <a:schemeClr val="tx1"/>
            </a:solidFill>
            <a:prstDash val="solid"/>
            <a:miter lim="800000"/>
            <a:headEnd type="none" w="med" len="med"/>
            <a:tailEnd type="none" w="med" len="med"/>
          </a:ln>
          <a:effectLst/>
        </p:spPr>
      </p:pic>
      <p:pic>
        <p:nvPicPr>
          <p:cNvPr id="2050" name="Picture 2" descr="\\mifs01\users$\rkunjummen\My Documents\0 Fall 2012\Hermeneutics 1 Fall 2012\Images\student.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600" y="3546085"/>
            <a:ext cx="1143000" cy="13150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fade">
                                      <p:cBhvr>
                                        <p:cTn id="26" dur="1000"/>
                                        <p:tgtEl>
                                          <p:spTgt spid="4">
                                            <p:txEl>
                                              <p:pRg st="0" end="0"/>
                                            </p:txEl>
                                          </p:spTgt>
                                        </p:tgtEl>
                                      </p:cBhvr>
                                    </p:animEffect>
                                    <p:anim calcmode="lin" valueType="num">
                                      <p:cBhvr>
                                        <p:cTn id="2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fade">
                                      <p:cBhvr>
                                        <p:cTn id="33" dur="1000"/>
                                        <p:tgtEl>
                                          <p:spTgt spid="4">
                                            <p:txEl>
                                              <p:pRg st="1" end="1"/>
                                            </p:txEl>
                                          </p:spTgt>
                                        </p:tgtEl>
                                      </p:cBhvr>
                                    </p:animEffect>
                                    <p:anim calcmode="lin" valueType="num">
                                      <p:cBhvr>
                                        <p:cTn id="3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
                                            <p:txEl>
                                              <p:pRg st="2" end="2"/>
                                            </p:txEl>
                                          </p:spTgt>
                                        </p:tgtEl>
                                        <p:attrNameLst>
                                          <p:attrName>style.visibility</p:attrName>
                                        </p:attrNameLst>
                                      </p:cBhvr>
                                      <p:to>
                                        <p:strVal val="visible"/>
                                      </p:to>
                                    </p:set>
                                    <p:animEffect transition="in" filter="fade">
                                      <p:cBhvr>
                                        <p:cTn id="40" dur="1000"/>
                                        <p:tgtEl>
                                          <p:spTgt spid="4">
                                            <p:txEl>
                                              <p:pRg st="2" end="2"/>
                                            </p:txEl>
                                          </p:spTgt>
                                        </p:tgtEl>
                                      </p:cBhvr>
                                    </p:animEffect>
                                    <p:anim calcmode="lin" valueType="num">
                                      <p:cBhvr>
                                        <p:cTn id="4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Colossians 1:15-18 (text outlined)</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77500" lnSpcReduction="20000"/>
          </a:bodyPr>
          <a:lstStyle/>
          <a:p>
            <a:r>
              <a:rPr lang="en-US"/>
              <a:t> He is the image of the invisible </a:t>
            </a:r>
            <a:r>
              <a:rPr lang="en-US">
                <a:solidFill>
                  <a:srgbClr val="7030A0"/>
                </a:solidFill>
              </a:rPr>
              <a:t>God</a:t>
            </a:r>
            <a:r>
              <a:rPr lang="en-US"/>
              <a:t>, </a:t>
            </a:r>
          </a:p>
          <a:p>
            <a:r>
              <a:rPr lang="en-US"/>
              <a:t>the </a:t>
            </a:r>
            <a:r>
              <a:rPr lang="en-US">
                <a:solidFill>
                  <a:schemeClr val="accent2">
                    <a:lumMod val="75000"/>
                  </a:schemeClr>
                </a:solidFill>
              </a:rPr>
              <a:t>firstborn</a:t>
            </a:r>
            <a:r>
              <a:rPr lang="en-US"/>
              <a:t> of all creation.</a:t>
            </a:r>
            <a:r>
              <a:rPr lang="en-US" baseline="30000"/>
              <a:t> </a:t>
            </a:r>
          </a:p>
          <a:p>
            <a:pPr lvl="1"/>
            <a:r>
              <a:rPr lang="en-US" baseline="30000"/>
              <a:t>16 </a:t>
            </a:r>
            <a:r>
              <a:rPr lang="en-US">
                <a:solidFill>
                  <a:srgbClr val="FF0000"/>
                </a:solidFill>
              </a:rPr>
              <a:t>For</a:t>
            </a:r>
            <a:r>
              <a:rPr lang="en-US"/>
              <a:t> by Him </a:t>
            </a:r>
            <a:r>
              <a:rPr lang="en-US">
                <a:solidFill>
                  <a:srgbClr val="0070C0"/>
                </a:solidFill>
              </a:rPr>
              <a:t>all things</a:t>
            </a:r>
            <a:r>
              <a:rPr lang="en-US"/>
              <a:t> were created, </a:t>
            </a:r>
            <a:r>
              <a:rPr lang="en-US" i="1"/>
              <a:t>both </a:t>
            </a:r>
            <a:r>
              <a:rPr lang="en-US"/>
              <a:t>in the heavens and on earth, visible and invisible, whether </a:t>
            </a:r>
            <a:r>
              <a:rPr lang="en-US">
                <a:solidFill>
                  <a:schemeClr val="accent2">
                    <a:lumMod val="75000"/>
                  </a:schemeClr>
                </a:solidFill>
              </a:rPr>
              <a:t>thrones or dominions or rulers or authorities</a:t>
            </a:r>
            <a:r>
              <a:rPr lang="en-US"/>
              <a:t>– </a:t>
            </a:r>
          </a:p>
          <a:p>
            <a:pPr lvl="1"/>
            <a:r>
              <a:rPr lang="en-US">
                <a:solidFill>
                  <a:srgbClr val="0070C0"/>
                </a:solidFill>
              </a:rPr>
              <a:t>all things</a:t>
            </a:r>
            <a:r>
              <a:rPr lang="en-US"/>
              <a:t> have been created through Him and for Him.</a:t>
            </a:r>
            <a:r>
              <a:rPr lang="en-US" baseline="30000"/>
              <a:t> </a:t>
            </a:r>
          </a:p>
          <a:p>
            <a:pPr lvl="1"/>
            <a:r>
              <a:rPr lang="en-US" baseline="30000"/>
              <a:t>17 </a:t>
            </a:r>
            <a:r>
              <a:rPr lang="en-US"/>
              <a:t>He is before </a:t>
            </a:r>
            <a:r>
              <a:rPr lang="en-US">
                <a:solidFill>
                  <a:srgbClr val="0070C0"/>
                </a:solidFill>
              </a:rPr>
              <a:t>all things</a:t>
            </a:r>
            <a:r>
              <a:rPr lang="en-US"/>
              <a:t>, and in Him </a:t>
            </a:r>
            <a:r>
              <a:rPr lang="en-US">
                <a:solidFill>
                  <a:srgbClr val="0070C0"/>
                </a:solidFill>
              </a:rPr>
              <a:t>all things</a:t>
            </a:r>
            <a:r>
              <a:rPr lang="en-US"/>
              <a:t> hold together.</a:t>
            </a:r>
            <a:r>
              <a:rPr lang="en-US" baseline="30000"/>
              <a:t> </a:t>
            </a:r>
          </a:p>
          <a:p>
            <a:r>
              <a:rPr lang="en-US" baseline="30000"/>
              <a:t>18 </a:t>
            </a:r>
            <a:r>
              <a:rPr lang="en-US"/>
              <a:t>He is also head of the body, </a:t>
            </a:r>
            <a:r>
              <a:rPr lang="en-US">
                <a:solidFill>
                  <a:srgbClr val="00B050"/>
                </a:solidFill>
              </a:rPr>
              <a:t>the church</a:t>
            </a:r>
            <a:r>
              <a:rPr lang="en-US"/>
              <a:t>; and He is the </a:t>
            </a:r>
            <a:r>
              <a:rPr lang="en-US">
                <a:solidFill>
                  <a:schemeClr val="accent2">
                    <a:lumMod val="75000"/>
                  </a:schemeClr>
                </a:solidFill>
              </a:rPr>
              <a:t>beginning</a:t>
            </a:r>
            <a:r>
              <a:rPr lang="en-US"/>
              <a:t>, the </a:t>
            </a:r>
            <a:r>
              <a:rPr lang="en-US">
                <a:solidFill>
                  <a:schemeClr val="accent2">
                    <a:lumMod val="75000"/>
                  </a:schemeClr>
                </a:solidFill>
              </a:rPr>
              <a:t>firstborn</a:t>
            </a:r>
            <a:r>
              <a:rPr lang="en-US"/>
              <a:t> from the dead, </a:t>
            </a:r>
          </a:p>
          <a:p>
            <a:r>
              <a:rPr lang="en-US">
                <a:solidFill>
                  <a:srgbClr val="FF0000"/>
                </a:solidFill>
              </a:rPr>
              <a:t>so that</a:t>
            </a:r>
            <a:r>
              <a:rPr lang="en-US"/>
              <a:t> He Himself will come to have first place in everything. (NAU)</a:t>
            </a:r>
            <a:endParaRPr lang="en-US">
              <a:solidFill>
                <a:srgbClr val="FF0000"/>
              </a:solidFill>
            </a:endParaRPr>
          </a:p>
        </p:txBody>
      </p:sp>
    </p:spTree>
    <p:extLst>
      <p:ext uri="{BB962C8B-B14F-4D97-AF65-F5344CB8AC3E}">
        <p14:creationId xmlns:p14="http://schemas.microsoft.com/office/powerpoint/2010/main" val="353420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15FF09-F03B-4BF1-95CB-3C8B2E03CD20}"/>
              </a:ext>
            </a:extLst>
          </p:cNvPr>
          <p:cNvSpPr>
            <a:spLocks noGrp="1"/>
          </p:cNvSpPr>
          <p:nvPr>
            <p:ph type="body" idx="1"/>
          </p:nvPr>
        </p:nvSpPr>
        <p:spPr/>
        <p:txBody>
          <a:bodyPr>
            <a:normAutofit fontScale="92500" lnSpcReduction="10000"/>
          </a:bodyPr>
          <a:lstStyle/>
          <a:p>
            <a:r>
              <a:rPr lang="en-US"/>
              <a:t>indents modifiers, category details, subordinate constructions</a:t>
            </a:r>
          </a:p>
          <a:p>
            <a:r>
              <a:rPr lang="en-US"/>
              <a:t>Keeps items at the same syntactic level aligned</a:t>
            </a:r>
          </a:p>
        </p:txBody>
      </p:sp>
      <p:sp>
        <p:nvSpPr>
          <p:cNvPr id="3" name="Title 2">
            <a:extLst>
              <a:ext uri="{FF2B5EF4-FFF2-40B4-BE49-F238E27FC236}">
                <a16:creationId xmlns:a16="http://schemas.microsoft.com/office/drawing/2014/main" id="{A4F65CDE-0B50-44E8-9E7D-49FD8387DA18}"/>
              </a:ext>
            </a:extLst>
          </p:cNvPr>
          <p:cNvSpPr>
            <a:spLocks noGrp="1"/>
          </p:cNvSpPr>
          <p:nvPr>
            <p:ph type="title"/>
          </p:nvPr>
        </p:nvSpPr>
        <p:spPr/>
        <p:txBody>
          <a:bodyPr>
            <a:normAutofit fontScale="90000"/>
          </a:bodyPr>
          <a:lstStyle/>
          <a:p>
            <a:r>
              <a:rPr lang="en-US"/>
              <a:t>Syntactic/structural diagram</a:t>
            </a:r>
          </a:p>
        </p:txBody>
      </p:sp>
    </p:spTree>
    <p:extLst>
      <p:ext uri="{BB962C8B-B14F-4D97-AF65-F5344CB8AC3E}">
        <p14:creationId xmlns:p14="http://schemas.microsoft.com/office/powerpoint/2010/main" val="147994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BD55F4-6578-4C3B-9E2C-E5EF61386659}"/>
              </a:ext>
            </a:extLst>
          </p:cNvPr>
          <p:cNvSpPr>
            <a:spLocks noGrp="1"/>
          </p:cNvSpPr>
          <p:nvPr>
            <p:ph type="sldNum" sz="quarter" idx="12"/>
          </p:nvPr>
        </p:nvSpPr>
        <p:spPr/>
        <p:txBody>
          <a:bodyPr>
            <a:normAutofit fontScale="40000" lnSpcReduction="20000"/>
          </a:bodyPr>
          <a:lstStyle/>
          <a:p>
            <a:pPr marL="457200" marR="0" lvl="1" indent="0" algn="l" defTabSz="914400" rtl="0" eaLnBrk="1" fontAlgn="auto" latinLnBrk="0" hangingPunct="1">
              <a:lnSpc>
                <a:spcPct val="100000"/>
              </a:lnSpc>
              <a:spcBef>
                <a:spcPts val="0"/>
              </a:spcBef>
              <a:spcAft>
                <a:spcPts val="0"/>
              </a:spcAft>
              <a:buClrTx/>
              <a:buSzTx/>
              <a:buFontTx/>
              <a:buNone/>
              <a:tabLst/>
              <a:defRPr/>
            </a:pPr>
            <a:fld id="{50893DF5-CEF5-4DA1-87E3-43E43786409D}" type="slidenum">
              <a:rPr kumimoji="0" lang="en-US" altLang="en-US" sz="1800" b="0" i="0" u="none" strike="noStrike" kern="1200" cap="none" spc="0" normalizeH="0" baseline="0" noProof="0" smtClean="0">
                <a:ln>
                  <a:noFill/>
                </a:ln>
                <a:solidFill>
                  <a:prstClr val="black"/>
                </a:solidFill>
                <a:effectLst/>
                <a:uLnTx/>
                <a:uFillTx/>
                <a:latin typeface="Tw Cen MT"/>
                <a:ea typeface="+mn-ea"/>
                <a:cs typeface="+mn-cs"/>
              </a:rPr>
              <a:pPr marL="457200" marR="0" lvl="1" indent="0" algn="l" defTabSz="914400" rtl="0" eaLnBrk="1" fontAlgn="auto" latinLnBrk="0" hangingPunct="1">
                <a:lnSpc>
                  <a:spcPct val="100000"/>
                </a:lnSpc>
                <a:spcBef>
                  <a:spcPts val="0"/>
                </a:spcBef>
                <a:spcAft>
                  <a:spcPts val="0"/>
                </a:spcAft>
                <a:buClrTx/>
                <a:buSzTx/>
                <a:buFontTx/>
                <a:buNone/>
                <a:tabLst/>
                <a:defRPr/>
              </a:pPr>
              <a:t>22</a:t>
            </a:fld>
            <a:endParaRPr kumimoji="0" lang="en-US" altLang="en-US"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pic>
        <p:nvPicPr>
          <p:cNvPr id="4" name="Picture 3">
            <a:extLst>
              <a:ext uri="{FF2B5EF4-FFF2-40B4-BE49-F238E27FC236}">
                <a16:creationId xmlns:a16="http://schemas.microsoft.com/office/drawing/2014/main" id="{A9E54BC7-40E1-46B9-9B67-3CA66D0BAACF}"/>
              </a:ext>
            </a:extLst>
          </p:cNvPr>
          <p:cNvPicPr>
            <a:picLocks noChangeAspect="1"/>
          </p:cNvPicPr>
          <p:nvPr/>
        </p:nvPicPr>
        <p:blipFill rotWithShape="1">
          <a:blip r:embed="rId2"/>
          <a:srcRect b="10670"/>
          <a:stretch/>
        </p:blipFill>
        <p:spPr>
          <a:xfrm>
            <a:off x="742950" y="57150"/>
            <a:ext cx="7600950" cy="4686301"/>
          </a:xfrm>
          <a:prstGeom prst="rect">
            <a:avLst/>
          </a:prstGeom>
        </p:spPr>
      </p:pic>
    </p:spTree>
    <p:extLst>
      <p:ext uri="{BB962C8B-B14F-4D97-AF65-F5344CB8AC3E}">
        <p14:creationId xmlns:p14="http://schemas.microsoft.com/office/powerpoint/2010/main" val="513361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3FD43-BA2F-4B1C-84CE-7D83D0B7EEEC}"/>
              </a:ext>
            </a:extLst>
          </p:cNvPr>
          <p:cNvSpPr>
            <a:spLocks noGrp="1"/>
          </p:cNvSpPr>
          <p:nvPr>
            <p:ph type="title"/>
          </p:nvPr>
        </p:nvSpPr>
        <p:spPr/>
        <p:txBody>
          <a:bodyPr>
            <a:noAutofit/>
          </a:bodyPr>
          <a:lstStyle/>
          <a:p>
            <a:r>
              <a:rPr lang="en-US" sz="2800"/>
              <a:t>Colossians 1:15-18. Discourse Structure to Outline</a:t>
            </a:r>
          </a:p>
        </p:txBody>
      </p:sp>
      <p:sp>
        <p:nvSpPr>
          <p:cNvPr id="4" name="Content Placeholder 3">
            <a:extLst>
              <a:ext uri="{FF2B5EF4-FFF2-40B4-BE49-F238E27FC236}">
                <a16:creationId xmlns:a16="http://schemas.microsoft.com/office/drawing/2014/main" id="{79061AB0-C7A6-4858-BA35-F4C986A92276}"/>
              </a:ext>
            </a:extLst>
          </p:cNvPr>
          <p:cNvSpPr>
            <a:spLocks noGrp="1"/>
          </p:cNvSpPr>
          <p:nvPr>
            <p:ph sz="quarter" idx="14"/>
          </p:nvPr>
        </p:nvSpPr>
        <p:spPr>
          <a:xfrm>
            <a:off x="3962400" y="1352549"/>
            <a:ext cx="4768701" cy="3657601"/>
          </a:xfrm>
        </p:spPr>
        <p:txBody>
          <a:bodyPr>
            <a:normAutofit lnSpcReduction="10000"/>
          </a:bodyPr>
          <a:lstStyle/>
          <a:p>
            <a:pPr marL="0" marR="0" indent="0">
              <a:lnSpc>
                <a:spcPct val="107000"/>
              </a:lnSpc>
              <a:spcBef>
                <a:spcPts val="0"/>
              </a:spcBef>
              <a:spcAft>
                <a:spcPts val="600"/>
              </a:spcAft>
              <a:buNone/>
            </a:pPr>
            <a:r>
              <a:rPr lang="en-US" sz="1100">
                <a:latin typeface="Calibri" panose="020F0502020204030204" pitchFamily="34" charset="0"/>
                <a:ea typeface="Calibri" panose="020F0502020204030204" pitchFamily="34" charset="0"/>
                <a:cs typeface="Kartika" panose="02020503030404060203" pitchFamily="18" charset="0"/>
              </a:rPr>
              <a:t>The Reason Jesus Christ Should Have Pre-eminence Is Because of Who He Is.</a:t>
            </a:r>
            <a:endParaRPr lang="en-US" sz="900">
              <a:latin typeface="Calibri" panose="020F0502020204030204" pitchFamily="34" charset="0"/>
              <a:ea typeface="Calibri" panose="020F0502020204030204" pitchFamily="34" charset="0"/>
              <a:cs typeface="Kartika" panose="02020503030404060203" pitchFamily="18" charset="0"/>
            </a:endParaRPr>
          </a:p>
          <a:p>
            <a:pPr marL="342900" marR="0" lvl="0" indent="-342900">
              <a:lnSpc>
                <a:spcPct val="107000"/>
              </a:lnSpc>
              <a:spcBef>
                <a:spcPts val="1200"/>
              </a:spcBef>
              <a:spcAft>
                <a:spcPts val="0"/>
              </a:spcAft>
              <a:buFont typeface="+mj-lt"/>
              <a:buAutoNum type="romanUcPeriod"/>
            </a:pPr>
            <a:r>
              <a:rPr lang="en-US" sz="1100" b="1" kern="0">
                <a:solidFill>
                  <a:srgbClr val="2F5496"/>
                </a:solidFill>
                <a:latin typeface="Calibri Light" panose="020F0302020204030204" pitchFamily="34" charset="0"/>
                <a:ea typeface="Times New Roman" panose="02020603050405020304" pitchFamily="18" charset="0"/>
                <a:cs typeface="Kartika" panose="02020503030404060203" pitchFamily="18" charset="0"/>
              </a:rPr>
              <a:t>In relation to God: He is the visible image of the invisible God.</a:t>
            </a:r>
          </a:p>
          <a:p>
            <a:pPr marL="342900" marR="0" lvl="0" indent="-342900">
              <a:lnSpc>
                <a:spcPct val="107000"/>
              </a:lnSpc>
              <a:spcBef>
                <a:spcPts val="1200"/>
              </a:spcBef>
              <a:spcAft>
                <a:spcPts val="0"/>
              </a:spcAft>
              <a:buFont typeface="+mj-lt"/>
              <a:buAutoNum type="romanUcPeriod"/>
            </a:pPr>
            <a:r>
              <a:rPr lang="en-US" sz="1100" b="1" kern="0">
                <a:solidFill>
                  <a:srgbClr val="2F5496"/>
                </a:solidFill>
                <a:latin typeface="Calibri Light" panose="020F0302020204030204" pitchFamily="34" charset="0"/>
                <a:ea typeface="Times New Roman" panose="02020603050405020304" pitchFamily="18" charset="0"/>
                <a:cs typeface="Kartika" panose="02020503030404060203" pitchFamily="18" charset="0"/>
              </a:rPr>
              <a:t>In relation to Creation</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is the ruler ("firstborn") of Creation</a:t>
            </a:r>
          </a:p>
          <a:p>
            <a:pPr marL="1143000" lvl="2">
              <a:lnSpc>
                <a:spcPct val="107000"/>
              </a:lnSpc>
              <a:spcBef>
                <a:spcPts val="200"/>
              </a:spcBef>
              <a:buFont typeface="+mj-lt"/>
              <a:buAutoNum type="arabicPeriod"/>
            </a:pPr>
            <a:r>
              <a:rPr lang="en-US" sz="900" b="1">
                <a:solidFill>
                  <a:srgbClr val="1F3763"/>
                </a:solidFill>
                <a:latin typeface="Calibri Light" panose="020F0302020204030204" pitchFamily="34" charset="0"/>
                <a:ea typeface="Times New Roman" panose="02020603050405020304" pitchFamily="18" charset="0"/>
                <a:cs typeface="Kartika" panose="02020503030404060203" pitchFamily="18" charset="0"/>
              </a:rPr>
              <a:t>Because He created everything.</a:t>
            </a:r>
          </a:p>
          <a:p>
            <a:pPr marL="1600200" lvl="3">
              <a:lnSpc>
                <a:spcPct val="107000"/>
              </a:lnSpc>
              <a:spcBef>
                <a:spcPts val="200"/>
              </a:spcBef>
              <a:buFont typeface="+mj-lt"/>
              <a:buAutoNum type="alphaLcParenR"/>
            </a:pPr>
            <a:r>
              <a:rPr lang="en-US" sz="800" b="1" i="1">
                <a:solidFill>
                  <a:srgbClr val="2F5496"/>
                </a:solidFill>
                <a:latin typeface="Calibri Light" panose="020F0302020204030204" pitchFamily="34" charset="0"/>
                <a:ea typeface="Times New Roman" panose="02020603050405020304" pitchFamily="18" charset="0"/>
                <a:cs typeface="Kartika" panose="02020503030404060203" pitchFamily="18" charset="0"/>
              </a:rPr>
              <a:t>In heaven and earth</a:t>
            </a:r>
          </a:p>
          <a:p>
            <a:pPr marL="1600200" lvl="3">
              <a:lnSpc>
                <a:spcPct val="107000"/>
              </a:lnSpc>
              <a:spcBef>
                <a:spcPts val="200"/>
              </a:spcBef>
              <a:buFont typeface="+mj-lt"/>
              <a:buAutoNum type="alphaLcParenR"/>
            </a:pPr>
            <a:r>
              <a:rPr lang="en-US" sz="800" b="1" i="1">
                <a:solidFill>
                  <a:srgbClr val="2F5496"/>
                </a:solidFill>
                <a:latin typeface="Calibri Light" panose="020F0302020204030204" pitchFamily="34" charset="0"/>
                <a:ea typeface="Times New Roman" panose="02020603050405020304" pitchFamily="18" charset="0"/>
                <a:cs typeface="Kartika" panose="02020503030404060203" pitchFamily="18" charset="0"/>
              </a:rPr>
              <a:t>Visible and invisible (angelic orders)</a:t>
            </a:r>
          </a:p>
          <a:p>
            <a:pPr marL="2057400" lvl="4">
              <a:lnSpc>
                <a:spcPct val="107000"/>
              </a:lnSpc>
              <a:spcBef>
                <a:spcPts val="200"/>
              </a:spcBef>
              <a:buFont typeface="+mj-lt"/>
              <a:buAutoNum type="arabicParenBoth"/>
            </a:pPr>
            <a:r>
              <a:rPr lang="en-US" sz="8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Thrones</a:t>
            </a:r>
          </a:p>
          <a:p>
            <a:pPr marL="2057400" lvl="4">
              <a:lnSpc>
                <a:spcPct val="107000"/>
              </a:lnSpc>
              <a:spcBef>
                <a:spcPts val="200"/>
              </a:spcBef>
              <a:buFont typeface="+mj-lt"/>
              <a:buAutoNum type="arabicParenBoth"/>
            </a:pPr>
            <a:r>
              <a:rPr lang="en-US" sz="8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Dominions</a:t>
            </a:r>
          </a:p>
          <a:p>
            <a:pPr marL="2057400" lvl="4">
              <a:lnSpc>
                <a:spcPct val="107000"/>
              </a:lnSpc>
              <a:spcBef>
                <a:spcPts val="200"/>
              </a:spcBef>
              <a:buFont typeface="+mj-lt"/>
              <a:buAutoNum type="arabicParenBoth"/>
            </a:pPr>
            <a:r>
              <a:rPr lang="en-US" sz="8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Rulers</a:t>
            </a:r>
          </a:p>
          <a:p>
            <a:pPr marL="2057400" lvl="4">
              <a:lnSpc>
                <a:spcPct val="107000"/>
              </a:lnSpc>
              <a:spcBef>
                <a:spcPts val="200"/>
              </a:spcBef>
              <a:buFont typeface="+mj-lt"/>
              <a:buAutoNum type="arabicParenBoth"/>
            </a:pPr>
            <a:r>
              <a:rPr lang="en-US" sz="8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Authorities</a:t>
            </a:r>
          </a:p>
          <a:p>
            <a:pPr marL="1143000" lvl="2">
              <a:lnSpc>
                <a:spcPct val="107000"/>
              </a:lnSpc>
              <a:spcBef>
                <a:spcPts val="200"/>
              </a:spcBef>
              <a:buFont typeface="+mj-lt"/>
              <a:buAutoNum type="arabicPeriod"/>
            </a:pPr>
            <a:r>
              <a:rPr lang="en-US" sz="900" b="1">
                <a:solidFill>
                  <a:srgbClr val="1F3763"/>
                </a:solidFill>
                <a:latin typeface="Calibri Light" panose="020F0302020204030204" pitchFamily="34" charset="0"/>
                <a:ea typeface="Times New Roman" panose="02020603050405020304" pitchFamily="18" charset="0"/>
                <a:cs typeface="Kartika" panose="02020503030404060203" pitchFamily="18" charset="0"/>
              </a:rPr>
              <a:t>Because everything was also created for Him</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existed before all creation</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is the preserver of all creation</a:t>
            </a:r>
          </a:p>
          <a:p>
            <a:pPr marL="342900" marR="0" lvl="0" indent="-342900">
              <a:lnSpc>
                <a:spcPct val="107000"/>
              </a:lnSpc>
              <a:spcBef>
                <a:spcPts val="1200"/>
              </a:spcBef>
              <a:spcAft>
                <a:spcPts val="0"/>
              </a:spcAft>
              <a:buFont typeface="+mj-lt"/>
              <a:buAutoNum type="romanUcPeriod"/>
            </a:pPr>
            <a:r>
              <a:rPr lang="en-US" sz="1100" b="1" kern="0">
                <a:solidFill>
                  <a:srgbClr val="2F5496"/>
                </a:solidFill>
                <a:latin typeface="Calibri Light" panose="020F0302020204030204" pitchFamily="34" charset="0"/>
                <a:ea typeface="Times New Roman" panose="02020603050405020304" pitchFamily="18" charset="0"/>
                <a:cs typeface="Kartika" panose="02020503030404060203" pitchFamily="18" charset="0"/>
              </a:rPr>
              <a:t>In relation to the Church</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is the head, the church is the Body</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is the ruler (“beginning”)</a:t>
            </a:r>
          </a:p>
          <a:p>
            <a:pPr marL="742950" marR="0" lvl="1" indent="-285750">
              <a:lnSpc>
                <a:spcPct val="107000"/>
              </a:lnSpc>
              <a:spcBef>
                <a:spcPts val="200"/>
              </a:spcBef>
              <a:spcAft>
                <a:spcPts val="0"/>
              </a:spcAft>
              <a:buFont typeface="+mj-lt"/>
              <a:buAutoNum type="alphaUcPeriod"/>
            </a:pPr>
            <a:r>
              <a:rPr lang="en-US" sz="1000" b="1">
                <a:solidFill>
                  <a:srgbClr val="2F5496"/>
                </a:solidFill>
                <a:latin typeface="Calibri Light" panose="020F0302020204030204" pitchFamily="34" charset="0"/>
                <a:ea typeface="Times New Roman" panose="02020603050405020304" pitchFamily="18" charset="0"/>
                <a:cs typeface="Kartika" panose="02020503030404060203" pitchFamily="18" charset="0"/>
              </a:rPr>
              <a:t>He is the firstborn from the dead (=He is the forerunner of our glorification)</a:t>
            </a:r>
          </a:p>
          <a:p>
            <a:pPr marL="0" indent="0">
              <a:buNone/>
            </a:pPr>
            <a:endParaRPr lang="en-US" sz="1000"/>
          </a:p>
        </p:txBody>
      </p:sp>
      <p:pic>
        <p:nvPicPr>
          <p:cNvPr id="5" name="Content Placeholder 4">
            <a:extLst>
              <a:ext uri="{FF2B5EF4-FFF2-40B4-BE49-F238E27FC236}">
                <a16:creationId xmlns:a16="http://schemas.microsoft.com/office/drawing/2014/main" id="{23854B53-B17A-4C32-9AD7-2D1E371DFC78}"/>
              </a:ext>
            </a:extLst>
          </p:cNvPr>
          <p:cNvPicPr>
            <a:picLocks noGrp="1" noChangeAspect="1"/>
          </p:cNvPicPr>
          <p:nvPr>
            <p:ph sz="quarter" idx="13"/>
          </p:nvPr>
        </p:nvPicPr>
        <p:blipFill rotWithShape="1">
          <a:blip r:embed="rId2"/>
          <a:srcRect b="10670"/>
          <a:stretch/>
        </p:blipFill>
        <p:spPr>
          <a:xfrm>
            <a:off x="304800" y="1517318"/>
            <a:ext cx="3886200" cy="3189264"/>
          </a:xfrm>
          <a:prstGeom prst="rect">
            <a:avLst/>
          </a:prstGeom>
        </p:spPr>
      </p:pic>
    </p:spTree>
    <p:extLst>
      <p:ext uri="{BB962C8B-B14F-4D97-AF65-F5344CB8AC3E}">
        <p14:creationId xmlns:p14="http://schemas.microsoft.com/office/powerpoint/2010/main" val="1368739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67CC1-39A0-4C63-BD6D-CB48D22EA631}"/>
              </a:ext>
            </a:extLst>
          </p:cNvPr>
          <p:cNvSpPr>
            <a:spLocks noGrp="1"/>
          </p:cNvSpPr>
          <p:nvPr>
            <p:ph type="body" idx="1"/>
          </p:nvPr>
        </p:nvSpPr>
        <p:spPr/>
        <p:txBody>
          <a:bodyPr/>
          <a:lstStyle/>
          <a:p>
            <a:r>
              <a:rPr lang="en-US"/>
              <a:t>Transforming a paragraph to a teaching outline</a:t>
            </a:r>
          </a:p>
        </p:txBody>
      </p:sp>
      <p:sp>
        <p:nvSpPr>
          <p:cNvPr id="3" name="Title 2">
            <a:extLst>
              <a:ext uri="{FF2B5EF4-FFF2-40B4-BE49-F238E27FC236}">
                <a16:creationId xmlns:a16="http://schemas.microsoft.com/office/drawing/2014/main" id="{9B5C74B5-B4CA-43E1-8213-1E56D9395148}"/>
              </a:ext>
            </a:extLst>
          </p:cNvPr>
          <p:cNvSpPr>
            <a:spLocks noGrp="1"/>
          </p:cNvSpPr>
          <p:nvPr>
            <p:ph type="title"/>
          </p:nvPr>
        </p:nvSpPr>
        <p:spPr/>
        <p:txBody>
          <a:bodyPr>
            <a:normAutofit fontScale="90000"/>
          </a:bodyPr>
          <a:lstStyle/>
          <a:p>
            <a:r>
              <a:rPr lang="en-US"/>
              <a:t>Outlining</a:t>
            </a:r>
          </a:p>
        </p:txBody>
      </p:sp>
    </p:spTree>
    <p:extLst>
      <p:ext uri="{BB962C8B-B14F-4D97-AF65-F5344CB8AC3E}">
        <p14:creationId xmlns:p14="http://schemas.microsoft.com/office/powerpoint/2010/main" val="1448809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8FE3-A0A9-499F-A939-7A4D36948CA3}"/>
              </a:ext>
            </a:extLst>
          </p:cNvPr>
          <p:cNvSpPr>
            <a:spLocks noGrp="1"/>
          </p:cNvSpPr>
          <p:nvPr>
            <p:ph type="title"/>
          </p:nvPr>
        </p:nvSpPr>
        <p:spPr>
          <a:xfrm>
            <a:off x="682626" y="57150"/>
            <a:ext cx="8080375" cy="514350"/>
          </a:xfrm>
        </p:spPr>
        <p:txBody>
          <a:bodyPr/>
          <a:lstStyle/>
          <a:p>
            <a:r>
              <a:rPr lang="en-US" sz="2800"/>
              <a:t>Colossians 1:3-8 compare translations for clarity</a:t>
            </a:r>
          </a:p>
        </p:txBody>
      </p:sp>
      <p:sp>
        <p:nvSpPr>
          <p:cNvPr id="3" name="Content Placeholder 2">
            <a:extLst>
              <a:ext uri="{FF2B5EF4-FFF2-40B4-BE49-F238E27FC236}">
                <a16:creationId xmlns:a16="http://schemas.microsoft.com/office/drawing/2014/main" id="{D22C5AB5-6261-4012-83FE-5EBFB2C671A8}"/>
              </a:ext>
            </a:extLst>
          </p:cNvPr>
          <p:cNvSpPr>
            <a:spLocks noGrp="1"/>
          </p:cNvSpPr>
          <p:nvPr>
            <p:ph sz="half" idx="1"/>
          </p:nvPr>
        </p:nvSpPr>
        <p:spPr>
          <a:xfrm>
            <a:off x="685800" y="514350"/>
            <a:ext cx="3810000" cy="4267200"/>
          </a:xfrm>
        </p:spPr>
        <p:txBody>
          <a:bodyPr/>
          <a:lstStyle/>
          <a:p>
            <a:pPr marL="0" indent="0">
              <a:buNone/>
            </a:pPr>
            <a:r>
              <a:rPr lang="en-US" sz="1700"/>
              <a:t> We always thank God, the Father of our Lord Jesus Christ, when we pray for you, </a:t>
            </a:r>
            <a:r>
              <a:rPr lang="en-US" sz="1700" baseline="30000">
                <a:ea typeface="Tahoma" panose="020B0604030504040204" pitchFamily="34" charset="0"/>
                <a:cs typeface="Tahoma" panose="020B0604030504040204" pitchFamily="34" charset="0"/>
              </a:rPr>
              <a:t>4</a:t>
            </a:r>
            <a:r>
              <a:rPr lang="en-US" sz="1700"/>
              <a:t> since we heard of your faith in Christ Jesus and of the love that you have for all the saints, </a:t>
            </a:r>
            <a:r>
              <a:rPr lang="en-US" sz="1700" baseline="30000">
                <a:ea typeface="Tahoma" panose="020B0604030504040204" pitchFamily="34" charset="0"/>
                <a:cs typeface="Tahoma" panose="020B0604030504040204" pitchFamily="34" charset="0"/>
              </a:rPr>
              <a:t>5</a:t>
            </a:r>
            <a:r>
              <a:rPr lang="en-US" sz="1700"/>
              <a:t> because of the hope laid up for you in heaven. Of this you have heard before in the word of the truth, the gospel, </a:t>
            </a:r>
            <a:r>
              <a:rPr lang="en-US" sz="1700" baseline="30000">
                <a:ea typeface="Tahoma" panose="020B0604030504040204" pitchFamily="34" charset="0"/>
                <a:cs typeface="Tahoma" panose="020B0604030504040204" pitchFamily="34" charset="0"/>
              </a:rPr>
              <a:t>6</a:t>
            </a:r>
            <a:r>
              <a:rPr lang="en-US" sz="1700"/>
              <a:t> which has come to you, as indeed in the whole world it is bearing fruit and increasing-- as it also does among you, since the day you heard it and understood the grace of God in truth, </a:t>
            </a:r>
            <a:r>
              <a:rPr lang="en-US" sz="1700" baseline="30000">
                <a:ea typeface="Tahoma" panose="020B0604030504040204" pitchFamily="34" charset="0"/>
                <a:cs typeface="Tahoma" panose="020B0604030504040204" pitchFamily="34" charset="0"/>
              </a:rPr>
              <a:t>7</a:t>
            </a:r>
            <a:r>
              <a:rPr lang="en-US" sz="1700"/>
              <a:t> just as you learned it from Epaphras our beloved fellow servant. He is a faithful minister of Christ on your behalf </a:t>
            </a:r>
            <a:r>
              <a:rPr lang="en-US" sz="1700" baseline="30000">
                <a:ea typeface="Tahoma" panose="020B0604030504040204" pitchFamily="34" charset="0"/>
                <a:cs typeface="Tahoma" panose="020B0604030504040204" pitchFamily="34" charset="0"/>
              </a:rPr>
              <a:t>8</a:t>
            </a:r>
            <a:r>
              <a:rPr lang="en-US" sz="1700"/>
              <a:t> and has made known to us your love in the Spirit. (ESV)</a:t>
            </a:r>
          </a:p>
        </p:txBody>
      </p:sp>
      <p:sp>
        <p:nvSpPr>
          <p:cNvPr id="4" name="Content Placeholder 3">
            <a:extLst>
              <a:ext uri="{FF2B5EF4-FFF2-40B4-BE49-F238E27FC236}">
                <a16:creationId xmlns:a16="http://schemas.microsoft.com/office/drawing/2014/main" id="{40336597-5739-4EF3-A45C-536649587B18}"/>
              </a:ext>
            </a:extLst>
          </p:cNvPr>
          <p:cNvSpPr>
            <a:spLocks noGrp="1"/>
          </p:cNvSpPr>
          <p:nvPr>
            <p:ph sz="half" idx="2"/>
          </p:nvPr>
        </p:nvSpPr>
        <p:spPr>
          <a:xfrm>
            <a:off x="4648200" y="514350"/>
            <a:ext cx="3810000" cy="4267200"/>
          </a:xfrm>
        </p:spPr>
        <p:txBody>
          <a:bodyPr/>
          <a:lstStyle/>
          <a:p>
            <a:pPr marL="0" indent="0">
              <a:buNone/>
            </a:pPr>
            <a:r>
              <a:rPr lang="en-US" sz="1700">
                <a:ea typeface="Tahoma" panose="020B0604030504040204" pitchFamily="34" charset="0"/>
                <a:cs typeface="Tahoma" panose="020B0604030504040204" pitchFamily="34" charset="0"/>
              </a:rPr>
              <a:t>We always give thanks to God, the Father of our Lord Jesus Christ, when we pray for you,</a:t>
            </a:r>
            <a:r>
              <a:rPr lang="en-US" sz="1700" baseline="30000">
                <a:ea typeface="Tahoma" panose="020B0604030504040204" pitchFamily="34" charset="0"/>
                <a:cs typeface="Tahoma" panose="020B0604030504040204" pitchFamily="34" charset="0"/>
              </a:rPr>
              <a:t> 4 </a:t>
            </a:r>
            <a:r>
              <a:rPr lang="en-US" sz="1700">
                <a:ea typeface="Tahoma" panose="020B0604030504040204" pitchFamily="34" charset="0"/>
                <a:cs typeface="Tahoma" panose="020B0604030504040204" pitchFamily="34" charset="0"/>
              </a:rPr>
              <a:t>since we heard about your faith in Christ Jesus and the love that you have for all the saints.</a:t>
            </a:r>
            <a:r>
              <a:rPr lang="en-US" sz="1700" baseline="30000">
                <a:ea typeface="Tahoma" panose="020B0604030504040204" pitchFamily="34" charset="0"/>
                <a:cs typeface="Tahoma" panose="020B0604030504040204" pitchFamily="34" charset="0"/>
              </a:rPr>
              <a:t> 5 </a:t>
            </a:r>
            <a:r>
              <a:rPr lang="en-US" sz="1700">
                <a:solidFill>
                  <a:srgbClr val="FFFF00"/>
                </a:solidFill>
                <a:ea typeface="Tahoma" panose="020B0604030504040204" pitchFamily="34" charset="0"/>
                <a:cs typeface="Tahoma" panose="020B0604030504040204" pitchFamily="34" charset="0"/>
              </a:rPr>
              <a:t>Your faith and love have arisen from the hope laid up for you in heaven, </a:t>
            </a:r>
            <a:r>
              <a:rPr lang="en-US" sz="1700">
                <a:ea typeface="Tahoma" panose="020B0604030504040204" pitchFamily="34" charset="0"/>
                <a:cs typeface="Tahoma" panose="020B0604030504040204" pitchFamily="34" charset="0"/>
              </a:rPr>
              <a:t>which you have heard about in the message of truth, the gospel</a:t>
            </a:r>
            <a:r>
              <a:rPr lang="en-US" sz="1700" baseline="30000">
                <a:ea typeface="Tahoma" panose="020B0604030504040204" pitchFamily="34" charset="0"/>
                <a:cs typeface="Tahoma" panose="020B0604030504040204" pitchFamily="34" charset="0"/>
              </a:rPr>
              <a:t> 6 </a:t>
            </a:r>
            <a:r>
              <a:rPr lang="en-US" sz="1700">
                <a:ea typeface="Tahoma" panose="020B0604030504040204" pitchFamily="34" charset="0"/>
                <a:cs typeface="Tahoma" panose="020B0604030504040204" pitchFamily="34" charset="0"/>
              </a:rPr>
              <a:t>that has come to you. Just as in the entire world this gospel is bearing fruit and growing, so it has also been bearing fruit and growing among you from the first day you heard it and understood the grace of God in truth.</a:t>
            </a:r>
            <a:r>
              <a:rPr lang="en-US" sz="1700" baseline="30000">
                <a:ea typeface="Tahoma" panose="020B0604030504040204" pitchFamily="34" charset="0"/>
                <a:cs typeface="Tahoma" panose="020B0604030504040204" pitchFamily="34" charset="0"/>
              </a:rPr>
              <a:t> 7 </a:t>
            </a:r>
            <a:r>
              <a:rPr lang="en-US" sz="1700">
                <a:ea typeface="Tahoma" panose="020B0604030504040204" pitchFamily="34" charset="0"/>
                <a:cs typeface="Tahoma" panose="020B0604030504040204" pitchFamily="34" charset="0"/>
              </a:rPr>
              <a:t>You learned the gospel from Epaphras, our dear fellow slave– a faithful minister of Christ on our behalf–</a:t>
            </a:r>
            <a:r>
              <a:rPr lang="en-US" sz="1700" baseline="30000">
                <a:ea typeface="Tahoma" panose="020B0604030504040204" pitchFamily="34" charset="0"/>
                <a:cs typeface="Tahoma" panose="020B0604030504040204" pitchFamily="34" charset="0"/>
              </a:rPr>
              <a:t> 8 </a:t>
            </a:r>
            <a:r>
              <a:rPr lang="en-US" sz="1700">
                <a:ea typeface="Tahoma" panose="020B0604030504040204" pitchFamily="34" charset="0"/>
                <a:cs typeface="Tahoma" panose="020B0604030504040204" pitchFamily="34" charset="0"/>
              </a:rPr>
              <a:t>who also told us of your love in the Spirit. (NET)</a:t>
            </a:r>
          </a:p>
        </p:txBody>
      </p:sp>
      <p:sp>
        <p:nvSpPr>
          <p:cNvPr id="5" name="Footer Placeholder 4">
            <a:extLst>
              <a:ext uri="{FF2B5EF4-FFF2-40B4-BE49-F238E27FC236}">
                <a16:creationId xmlns:a16="http://schemas.microsoft.com/office/drawing/2014/main" id="{B0CEB349-D52D-4FE1-BD07-23B93EF5714F}"/>
              </a:ext>
            </a:extLst>
          </p:cNvPr>
          <p:cNvSpPr>
            <a:spLocks noGrp="1"/>
          </p:cNvSpPr>
          <p:nvPr>
            <p:ph type="ftr" sz="quarter" idx="11"/>
          </p:nvPr>
        </p:nvSpPr>
        <p:spPr/>
        <p:txBody>
          <a:bodyPr/>
          <a:lstStyle/>
          <a:p>
            <a:pPr defTabSz="685800" fontAlgn="base">
              <a:spcBef>
                <a:spcPct val="0"/>
              </a:spcBef>
              <a:spcAft>
                <a:spcPct val="0"/>
              </a:spcAft>
              <a:defRPr/>
            </a:pPr>
            <a:r>
              <a:rPr lang="en-US">
                <a:solidFill>
                  <a:srgbClr val="FFFFFF"/>
                </a:solidFill>
                <a:latin typeface="Times New Roman" panose="02020603050405020304" pitchFamily="18" charset="0"/>
              </a:rPr>
              <a:t>Kunjummen: Colossians</a:t>
            </a:r>
          </a:p>
        </p:txBody>
      </p:sp>
      <p:sp>
        <p:nvSpPr>
          <p:cNvPr id="6" name="Slide Number Placeholder 5">
            <a:extLst>
              <a:ext uri="{FF2B5EF4-FFF2-40B4-BE49-F238E27FC236}">
                <a16:creationId xmlns:a16="http://schemas.microsoft.com/office/drawing/2014/main" id="{B8819E4F-7DCC-4B35-927E-AD7B829A76D4}"/>
              </a:ext>
            </a:extLst>
          </p:cNvPr>
          <p:cNvSpPr>
            <a:spLocks noGrp="1"/>
          </p:cNvSpPr>
          <p:nvPr>
            <p:ph type="sldNum" sz="quarter" idx="12"/>
          </p:nvPr>
        </p:nvSpPr>
        <p:spPr/>
        <p:txBody>
          <a:bodyPr/>
          <a:lstStyle/>
          <a:p>
            <a:pPr marL="342900" lvl="1" defTabSz="685800" fontAlgn="base">
              <a:spcBef>
                <a:spcPct val="0"/>
              </a:spcBef>
              <a:spcAft>
                <a:spcPct val="0"/>
              </a:spcAft>
            </a:pPr>
            <a:fld id="{ABFEB6E1-E0DA-4D78-812B-A56E2CB1C84F}" type="slidenum">
              <a:rPr lang="en-US" altLang="en-US">
                <a:solidFill>
                  <a:srgbClr val="FFFFFF"/>
                </a:solidFill>
              </a:rPr>
              <a:pPr marL="342900" lvl="1" defTabSz="685800" fontAlgn="base">
                <a:spcBef>
                  <a:spcPct val="0"/>
                </a:spcBef>
                <a:spcAft>
                  <a:spcPct val="0"/>
                </a:spcAft>
              </a:pPr>
              <a:t>25</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2813196588"/>
      </p:ext>
    </p:extLst>
  </p:cSld>
  <p:clrMapOvr>
    <a:masterClrMapping/>
  </p:clrMapOvr>
  <p:transition spd="slow">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8FE3-A0A9-499F-A939-7A4D36948CA3}"/>
              </a:ext>
            </a:extLst>
          </p:cNvPr>
          <p:cNvSpPr>
            <a:spLocks noGrp="1"/>
          </p:cNvSpPr>
          <p:nvPr>
            <p:ph type="title"/>
          </p:nvPr>
        </p:nvSpPr>
        <p:spPr>
          <a:xfrm>
            <a:off x="682626" y="57150"/>
            <a:ext cx="8080375" cy="514350"/>
          </a:xfrm>
        </p:spPr>
        <p:txBody>
          <a:bodyPr/>
          <a:lstStyle/>
          <a:p>
            <a:r>
              <a:rPr lang="en-US"/>
              <a:t>Exegetical Questions</a:t>
            </a:r>
          </a:p>
        </p:txBody>
      </p:sp>
      <p:sp>
        <p:nvSpPr>
          <p:cNvPr id="3" name="Content Placeholder 2">
            <a:extLst>
              <a:ext uri="{FF2B5EF4-FFF2-40B4-BE49-F238E27FC236}">
                <a16:creationId xmlns:a16="http://schemas.microsoft.com/office/drawing/2014/main" id="{D22C5AB5-6261-4012-83FE-5EBFB2C671A8}"/>
              </a:ext>
            </a:extLst>
          </p:cNvPr>
          <p:cNvSpPr>
            <a:spLocks noGrp="1"/>
          </p:cNvSpPr>
          <p:nvPr>
            <p:ph sz="half" idx="1"/>
          </p:nvPr>
        </p:nvSpPr>
        <p:spPr>
          <a:xfrm>
            <a:off x="685800" y="590550"/>
            <a:ext cx="3810000" cy="4191000"/>
          </a:xfrm>
        </p:spPr>
        <p:txBody>
          <a:bodyPr/>
          <a:lstStyle/>
          <a:p>
            <a:pPr marL="0" indent="0">
              <a:buNone/>
            </a:pPr>
            <a:r>
              <a:rPr lang="en-US" sz="1700"/>
              <a:t> We always thank God, the Father of our Lord Jesus Christ, when we pray for you, </a:t>
            </a:r>
            <a:r>
              <a:rPr lang="en-US" sz="1700" baseline="30000">
                <a:ea typeface="Tahoma" panose="020B0604030504040204" pitchFamily="34" charset="0"/>
                <a:cs typeface="Tahoma" panose="020B0604030504040204" pitchFamily="34" charset="0"/>
              </a:rPr>
              <a:t>4</a:t>
            </a:r>
            <a:r>
              <a:rPr lang="en-US" sz="1700"/>
              <a:t> since we heard of your faith in Christ Jesus and of the love that you have for all the saints, </a:t>
            </a:r>
            <a:r>
              <a:rPr lang="en-US" sz="1700" baseline="30000">
                <a:ea typeface="Tahoma" panose="020B0604030504040204" pitchFamily="34" charset="0"/>
                <a:cs typeface="Tahoma" panose="020B0604030504040204" pitchFamily="34" charset="0"/>
              </a:rPr>
              <a:t>5</a:t>
            </a:r>
            <a:r>
              <a:rPr lang="en-US" sz="1700"/>
              <a:t> because of the hope laid up for you in heaven. Of this you have heard before in the word of the truth, the gospel, </a:t>
            </a:r>
            <a:r>
              <a:rPr lang="en-US" sz="1700" baseline="30000">
                <a:ea typeface="Tahoma" panose="020B0604030504040204" pitchFamily="34" charset="0"/>
                <a:cs typeface="Tahoma" panose="020B0604030504040204" pitchFamily="34" charset="0"/>
              </a:rPr>
              <a:t>6</a:t>
            </a:r>
            <a:r>
              <a:rPr lang="en-US" sz="1700"/>
              <a:t> which has come to you, as indeed in the whole world it is bearing fruit and increasing-- as it also does among you, since the day you heard it and understood the grace of God in truth, </a:t>
            </a:r>
            <a:r>
              <a:rPr lang="en-US" sz="1700" baseline="30000">
                <a:ea typeface="Tahoma" panose="020B0604030504040204" pitchFamily="34" charset="0"/>
                <a:cs typeface="Tahoma" panose="020B0604030504040204" pitchFamily="34" charset="0"/>
              </a:rPr>
              <a:t>7</a:t>
            </a:r>
            <a:r>
              <a:rPr lang="en-US" sz="1700"/>
              <a:t> just as you learned it from Epaphras our beloved fellow servant. He is a faithful minister of Christ on your behalf </a:t>
            </a:r>
            <a:r>
              <a:rPr lang="en-US" sz="1700" baseline="30000">
                <a:ea typeface="Tahoma" panose="020B0604030504040204" pitchFamily="34" charset="0"/>
                <a:cs typeface="Tahoma" panose="020B0604030504040204" pitchFamily="34" charset="0"/>
              </a:rPr>
              <a:t>8</a:t>
            </a:r>
            <a:r>
              <a:rPr lang="en-US" sz="1700"/>
              <a:t> and has made known to us your love in the Spirit. (ESV)</a:t>
            </a:r>
          </a:p>
        </p:txBody>
      </p:sp>
      <p:sp>
        <p:nvSpPr>
          <p:cNvPr id="4" name="Content Placeholder 3">
            <a:extLst>
              <a:ext uri="{FF2B5EF4-FFF2-40B4-BE49-F238E27FC236}">
                <a16:creationId xmlns:a16="http://schemas.microsoft.com/office/drawing/2014/main" id="{40336597-5739-4EF3-A45C-536649587B18}"/>
              </a:ext>
            </a:extLst>
          </p:cNvPr>
          <p:cNvSpPr>
            <a:spLocks noGrp="1"/>
          </p:cNvSpPr>
          <p:nvPr>
            <p:ph sz="half" idx="2"/>
          </p:nvPr>
        </p:nvSpPr>
        <p:spPr>
          <a:xfrm>
            <a:off x="4648200" y="590550"/>
            <a:ext cx="4267200" cy="4191000"/>
          </a:xfrm>
        </p:spPr>
        <p:txBody>
          <a:bodyPr/>
          <a:lstStyle/>
          <a:p>
            <a:pPr>
              <a:buFont typeface="Wingdings" panose="05000000000000000000" pitchFamily="2" charset="2"/>
              <a:buChar char="Ø"/>
            </a:pPr>
            <a:r>
              <a:rPr lang="en-US" sz="2400">
                <a:ea typeface="Tahoma" panose="020B0604030504040204" pitchFamily="34" charset="0"/>
                <a:cs typeface="Tahoma" panose="020B0604030504040204" pitchFamily="34" charset="0"/>
              </a:rPr>
              <a:t>Trinitarian questions re: v. 3</a:t>
            </a:r>
          </a:p>
          <a:p>
            <a:pPr>
              <a:buFont typeface="Wingdings" panose="05000000000000000000" pitchFamily="2" charset="2"/>
              <a:buChar char="Ø"/>
            </a:pPr>
            <a:r>
              <a:rPr lang="en-US" sz="2400">
                <a:ea typeface="Tahoma" panose="020B0604030504040204" pitchFamily="34" charset="0"/>
                <a:cs typeface="Tahoma" panose="020B0604030504040204" pitchFamily="34" charset="0"/>
              </a:rPr>
              <a:t>What does the first clause in v. 5 connect to?</a:t>
            </a:r>
          </a:p>
          <a:p>
            <a:pPr>
              <a:buFont typeface="Wingdings" panose="05000000000000000000" pitchFamily="2" charset="2"/>
              <a:buChar char="Ø"/>
            </a:pPr>
            <a:r>
              <a:rPr lang="en-US" sz="2400">
                <a:ea typeface="Tahoma" panose="020B0604030504040204" pitchFamily="34" charset="0"/>
                <a:cs typeface="Tahoma" panose="020B0604030504040204" pitchFamily="34" charset="0"/>
              </a:rPr>
              <a:t>What is meant by "hope laid up for you in heaven"</a:t>
            </a:r>
          </a:p>
          <a:p>
            <a:pPr>
              <a:buFont typeface="Wingdings" panose="05000000000000000000" pitchFamily="2" charset="2"/>
              <a:buChar char="Ø"/>
            </a:pPr>
            <a:r>
              <a:rPr lang="en-US" sz="2400">
                <a:ea typeface="Tahoma" panose="020B0604030504040204" pitchFamily="34" charset="0"/>
                <a:cs typeface="Tahoma" panose="020B0604030504040204" pitchFamily="34" charset="0"/>
              </a:rPr>
              <a:t>"whole world" (v. 6) = ?</a:t>
            </a:r>
          </a:p>
          <a:p>
            <a:pPr>
              <a:buFont typeface="Wingdings" panose="05000000000000000000" pitchFamily="2" charset="2"/>
              <a:buChar char="Ø"/>
            </a:pPr>
            <a:r>
              <a:rPr lang="en-US" sz="2400">
                <a:ea typeface="Tahoma" panose="020B0604030504040204" pitchFamily="34" charset="0"/>
                <a:cs typeface="Tahoma" panose="020B0604030504040204" pitchFamily="34" charset="0"/>
              </a:rPr>
              <a:t>"understood the grace of God in truth" = ?</a:t>
            </a:r>
          </a:p>
          <a:p>
            <a:pPr>
              <a:buFont typeface="Wingdings" panose="05000000000000000000" pitchFamily="2" charset="2"/>
              <a:buChar char="Ø"/>
            </a:pPr>
            <a:r>
              <a:rPr lang="en-US" sz="2400">
                <a:ea typeface="Tahoma" panose="020B0604030504040204" pitchFamily="34" charset="0"/>
                <a:cs typeface="Tahoma" panose="020B0604030504040204" pitchFamily="34" charset="0"/>
              </a:rPr>
              <a:t>Who was Epaphras?</a:t>
            </a:r>
          </a:p>
        </p:txBody>
      </p:sp>
      <p:sp>
        <p:nvSpPr>
          <p:cNvPr id="5" name="Footer Placeholder 4">
            <a:extLst>
              <a:ext uri="{FF2B5EF4-FFF2-40B4-BE49-F238E27FC236}">
                <a16:creationId xmlns:a16="http://schemas.microsoft.com/office/drawing/2014/main" id="{B0CEB349-D52D-4FE1-BD07-23B93EF5714F}"/>
              </a:ext>
            </a:extLst>
          </p:cNvPr>
          <p:cNvSpPr>
            <a:spLocks noGrp="1"/>
          </p:cNvSpPr>
          <p:nvPr>
            <p:ph type="ftr" sz="quarter" idx="11"/>
          </p:nvPr>
        </p:nvSpPr>
        <p:spPr/>
        <p:txBody>
          <a:bodyPr/>
          <a:lstStyle/>
          <a:p>
            <a:pPr defTabSz="685800" fontAlgn="base">
              <a:spcBef>
                <a:spcPct val="0"/>
              </a:spcBef>
              <a:spcAft>
                <a:spcPct val="0"/>
              </a:spcAft>
              <a:defRPr/>
            </a:pPr>
            <a:r>
              <a:rPr lang="en-US">
                <a:solidFill>
                  <a:srgbClr val="FFFFFF"/>
                </a:solidFill>
                <a:latin typeface="Times New Roman" panose="02020603050405020304" pitchFamily="18" charset="0"/>
              </a:rPr>
              <a:t>Kunjummen: Colossians</a:t>
            </a:r>
          </a:p>
        </p:txBody>
      </p:sp>
      <p:sp>
        <p:nvSpPr>
          <p:cNvPr id="6" name="Slide Number Placeholder 5">
            <a:extLst>
              <a:ext uri="{FF2B5EF4-FFF2-40B4-BE49-F238E27FC236}">
                <a16:creationId xmlns:a16="http://schemas.microsoft.com/office/drawing/2014/main" id="{B8819E4F-7DCC-4B35-927E-AD7B829A76D4}"/>
              </a:ext>
            </a:extLst>
          </p:cNvPr>
          <p:cNvSpPr>
            <a:spLocks noGrp="1"/>
          </p:cNvSpPr>
          <p:nvPr>
            <p:ph type="sldNum" sz="quarter" idx="12"/>
          </p:nvPr>
        </p:nvSpPr>
        <p:spPr/>
        <p:txBody>
          <a:bodyPr/>
          <a:lstStyle/>
          <a:p>
            <a:pPr marL="342900" lvl="1" defTabSz="685800" fontAlgn="base">
              <a:spcBef>
                <a:spcPct val="0"/>
              </a:spcBef>
              <a:spcAft>
                <a:spcPct val="0"/>
              </a:spcAft>
            </a:pPr>
            <a:fld id="{ABFEB6E1-E0DA-4D78-812B-A56E2CB1C84F}" type="slidenum">
              <a:rPr lang="en-US" altLang="en-US">
                <a:solidFill>
                  <a:srgbClr val="FFFFFF"/>
                </a:solidFill>
              </a:rPr>
              <a:pPr marL="342900" lvl="1" defTabSz="685800" fontAlgn="base">
                <a:spcBef>
                  <a:spcPct val="0"/>
                </a:spcBef>
                <a:spcAft>
                  <a:spcPct val="0"/>
                </a:spcAft>
              </a:pPr>
              <a:t>26</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4146720577"/>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8FE3-A0A9-499F-A939-7A4D36948CA3}"/>
              </a:ext>
            </a:extLst>
          </p:cNvPr>
          <p:cNvSpPr>
            <a:spLocks noGrp="1"/>
          </p:cNvSpPr>
          <p:nvPr>
            <p:ph type="title"/>
          </p:nvPr>
        </p:nvSpPr>
        <p:spPr>
          <a:xfrm>
            <a:off x="682626" y="57150"/>
            <a:ext cx="8080375" cy="514350"/>
          </a:xfrm>
        </p:spPr>
        <p:txBody>
          <a:bodyPr/>
          <a:lstStyle/>
          <a:p>
            <a:r>
              <a:rPr lang="en-US"/>
              <a:t>Sentence Details</a:t>
            </a:r>
          </a:p>
        </p:txBody>
      </p:sp>
      <p:sp>
        <p:nvSpPr>
          <p:cNvPr id="3" name="Content Placeholder 2">
            <a:extLst>
              <a:ext uri="{FF2B5EF4-FFF2-40B4-BE49-F238E27FC236}">
                <a16:creationId xmlns:a16="http://schemas.microsoft.com/office/drawing/2014/main" id="{D22C5AB5-6261-4012-83FE-5EBFB2C671A8}"/>
              </a:ext>
            </a:extLst>
          </p:cNvPr>
          <p:cNvSpPr>
            <a:spLocks noGrp="1"/>
          </p:cNvSpPr>
          <p:nvPr>
            <p:ph sz="half" idx="1"/>
          </p:nvPr>
        </p:nvSpPr>
        <p:spPr>
          <a:xfrm>
            <a:off x="457200" y="571500"/>
            <a:ext cx="4038600" cy="3943350"/>
          </a:xfrm>
        </p:spPr>
        <p:txBody>
          <a:bodyPr/>
          <a:lstStyle/>
          <a:p>
            <a:pPr marL="0" indent="0">
              <a:buNone/>
            </a:pPr>
            <a:r>
              <a:rPr lang="en-US" sz="1800"/>
              <a:t> We always thank God, the Father of our Lord Jesus Christ, when we pray for you, </a:t>
            </a:r>
            <a:r>
              <a:rPr lang="en-US" sz="1800" baseline="30000">
                <a:ea typeface="Tahoma" panose="020B0604030504040204" pitchFamily="34" charset="0"/>
                <a:cs typeface="Tahoma" panose="020B0604030504040204" pitchFamily="34" charset="0"/>
              </a:rPr>
              <a:t>4</a:t>
            </a:r>
            <a:r>
              <a:rPr lang="en-US" sz="1800"/>
              <a:t> since we heard of your faith in Christ Jesus and of the love that you have for all the saints, </a:t>
            </a:r>
            <a:r>
              <a:rPr lang="en-US" sz="1800" baseline="30000">
                <a:ea typeface="Tahoma" panose="020B0604030504040204" pitchFamily="34" charset="0"/>
                <a:cs typeface="Tahoma" panose="020B0604030504040204" pitchFamily="34" charset="0"/>
              </a:rPr>
              <a:t>5</a:t>
            </a:r>
            <a:r>
              <a:rPr lang="en-US" sz="1800"/>
              <a:t> because of the hope laid up for you in heaven. Of this you have heard before in the word of the truth, the gospel, </a:t>
            </a:r>
            <a:r>
              <a:rPr lang="en-US" sz="1800" baseline="30000">
                <a:ea typeface="Tahoma" panose="020B0604030504040204" pitchFamily="34" charset="0"/>
                <a:cs typeface="Tahoma" panose="020B0604030504040204" pitchFamily="34" charset="0"/>
              </a:rPr>
              <a:t>6</a:t>
            </a:r>
            <a:r>
              <a:rPr lang="en-US" sz="1800"/>
              <a:t> which has come to you, as indeed in the whole world it is bearing fruit and increasing-- as it also does among you, since the day you heard it and understood the grace of God in truth, </a:t>
            </a:r>
            <a:r>
              <a:rPr lang="en-US" sz="1800" baseline="30000">
                <a:ea typeface="Tahoma" panose="020B0604030504040204" pitchFamily="34" charset="0"/>
                <a:cs typeface="Tahoma" panose="020B0604030504040204" pitchFamily="34" charset="0"/>
              </a:rPr>
              <a:t>7</a:t>
            </a:r>
            <a:r>
              <a:rPr lang="en-US" sz="1800"/>
              <a:t> just as you learned it from Epaphras our beloved fellow servant. He is a faithful minister of Christ on your behalf </a:t>
            </a:r>
            <a:r>
              <a:rPr lang="en-US" sz="1800" baseline="30000">
                <a:ea typeface="Tahoma" panose="020B0604030504040204" pitchFamily="34" charset="0"/>
                <a:cs typeface="Tahoma" panose="020B0604030504040204" pitchFamily="34" charset="0"/>
              </a:rPr>
              <a:t>8</a:t>
            </a:r>
            <a:r>
              <a:rPr lang="en-US" sz="1800"/>
              <a:t> and has made known to us your love in the Spirit. (ESV)</a:t>
            </a:r>
          </a:p>
        </p:txBody>
      </p:sp>
      <p:sp>
        <p:nvSpPr>
          <p:cNvPr id="4" name="Content Placeholder 3">
            <a:extLst>
              <a:ext uri="{FF2B5EF4-FFF2-40B4-BE49-F238E27FC236}">
                <a16:creationId xmlns:a16="http://schemas.microsoft.com/office/drawing/2014/main" id="{40336597-5739-4EF3-A45C-536649587B18}"/>
              </a:ext>
            </a:extLst>
          </p:cNvPr>
          <p:cNvSpPr>
            <a:spLocks noGrp="1"/>
          </p:cNvSpPr>
          <p:nvPr>
            <p:ph sz="half" idx="2"/>
          </p:nvPr>
        </p:nvSpPr>
        <p:spPr>
          <a:xfrm>
            <a:off x="4648200" y="571500"/>
            <a:ext cx="4267200" cy="4286250"/>
          </a:xfrm>
        </p:spPr>
        <p:txBody>
          <a:bodyPr/>
          <a:lstStyle/>
          <a:p>
            <a:pPr>
              <a:buFont typeface="Wingdings" panose="05000000000000000000" pitchFamily="2" charset="2"/>
              <a:buChar char="Ø"/>
            </a:pPr>
            <a:r>
              <a:rPr lang="en-US" sz="1800">
                <a:ea typeface="Tahoma" panose="020B0604030504040204" pitchFamily="34" charset="0"/>
                <a:cs typeface="Tahoma" panose="020B0604030504040204" pitchFamily="34" charset="0"/>
              </a:rPr>
              <a:t>We thank God for you</a:t>
            </a:r>
          </a:p>
          <a:p>
            <a:pPr lvl="1">
              <a:buFont typeface="Wingdings" panose="05000000000000000000" pitchFamily="2" charset="2"/>
              <a:buChar char="Ø"/>
            </a:pPr>
            <a:r>
              <a:rPr lang="en-US">
                <a:ea typeface="Tahoma" panose="020B0604030504040204" pitchFamily="34" charset="0"/>
                <a:cs typeface="Tahoma" panose="020B0604030504040204" pitchFamily="34" charset="0"/>
              </a:rPr>
              <a:t>God is the Father of Jesus Christ</a:t>
            </a:r>
          </a:p>
          <a:p>
            <a:pPr lvl="1">
              <a:buFont typeface="Wingdings" panose="05000000000000000000" pitchFamily="2" charset="2"/>
              <a:buChar char="Ø"/>
            </a:pPr>
            <a:r>
              <a:rPr lang="en-US">
                <a:ea typeface="Tahoma" panose="020B0604030504040204" pitchFamily="34" charset="0"/>
                <a:cs typeface="Tahoma" panose="020B0604030504040204" pitchFamily="34" charset="0"/>
              </a:rPr>
              <a:t>Jesus Christ is our Lord</a:t>
            </a:r>
            <a:endParaRPr lang="en-US" sz="1500">
              <a:ea typeface="Tahoma" panose="020B0604030504040204" pitchFamily="34" charset="0"/>
              <a:cs typeface="Tahoma" panose="020B0604030504040204" pitchFamily="34" charset="0"/>
            </a:endParaRPr>
          </a:p>
          <a:p>
            <a:pPr>
              <a:buFont typeface="Wingdings" panose="05000000000000000000" pitchFamily="2" charset="2"/>
              <a:buChar char="Ø"/>
            </a:pPr>
            <a:r>
              <a:rPr lang="en-US" sz="1800">
                <a:ea typeface="Tahoma" panose="020B0604030504040204" pitchFamily="34" charset="0"/>
                <a:cs typeface="Tahoma" panose="020B0604030504040204" pitchFamily="34" charset="0"/>
              </a:rPr>
              <a:t>We pray for you</a:t>
            </a:r>
          </a:p>
          <a:p>
            <a:pPr>
              <a:buFont typeface="Wingdings" panose="05000000000000000000" pitchFamily="2" charset="2"/>
              <a:buChar char="Ø"/>
            </a:pPr>
            <a:r>
              <a:rPr lang="en-US" sz="1800">
                <a:ea typeface="Tahoma" panose="020B0604030504040204" pitchFamily="34" charset="0"/>
                <a:cs typeface="Tahoma" panose="020B0604030504040204" pitchFamily="34" charset="0"/>
              </a:rPr>
              <a:t>What motivates our thanksgiving is your faith in Christ and your love for all believers</a:t>
            </a:r>
          </a:p>
          <a:p>
            <a:pPr>
              <a:buFont typeface="Wingdings" panose="05000000000000000000" pitchFamily="2" charset="2"/>
              <a:buChar char="Ø"/>
            </a:pPr>
            <a:r>
              <a:rPr lang="en-US" sz="1800">
                <a:ea typeface="Tahoma" panose="020B0604030504040204" pitchFamily="34" charset="0"/>
                <a:cs typeface="Tahoma" panose="020B0604030504040204" pitchFamily="34" charset="0"/>
              </a:rPr>
              <a:t>Your faith and love are motivated by the hope that the Gospel brings</a:t>
            </a:r>
          </a:p>
          <a:p>
            <a:pPr>
              <a:buFont typeface="Wingdings" panose="05000000000000000000" pitchFamily="2" charset="2"/>
              <a:buChar char="Ø"/>
            </a:pPr>
            <a:r>
              <a:rPr lang="en-US" sz="1800">
                <a:ea typeface="Tahoma" panose="020B0604030504040204" pitchFamily="34" charset="0"/>
                <a:cs typeface="Tahoma" panose="020B0604030504040204" pitchFamily="34" charset="0"/>
              </a:rPr>
              <a:t>The gospel came to you</a:t>
            </a:r>
          </a:p>
          <a:p>
            <a:pPr>
              <a:buFont typeface="Wingdings" panose="05000000000000000000" pitchFamily="2" charset="2"/>
              <a:buChar char="Ø"/>
            </a:pPr>
            <a:r>
              <a:rPr lang="en-US" sz="1800">
                <a:ea typeface="Tahoma" panose="020B0604030504040204" pitchFamily="34" charset="0"/>
                <a:cs typeface="Tahoma" panose="020B0604030504040204" pitchFamily="34" charset="0"/>
              </a:rPr>
              <a:t>The gospel is bearing fruit</a:t>
            </a:r>
          </a:p>
          <a:p>
            <a:pPr lvl="1">
              <a:buFont typeface="Wingdings" panose="05000000000000000000" pitchFamily="2" charset="2"/>
              <a:buChar char="Ø"/>
            </a:pPr>
            <a:r>
              <a:rPr lang="en-US">
                <a:ea typeface="Tahoma" panose="020B0604030504040204" pitchFamily="34" charset="0"/>
                <a:cs typeface="Tahoma" panose="020B0604030504040204" pitchFamily="34" charset="0"/>
              </a:rPr>
              <a:t>Among you</a:t>
            </a:r>
          </a:p>
          <a:p>
            <a:pPr lvl="1">
              <a:buFont typeface="Wingdings" panose="05000000000000000000" pitchFamily="2" charset="2"/>
              <a:buChar char="Ø"/>
            </a:pPr>
            <a:r>
              <a:rPr lang="en-US">
                <a:ea typeface="Tahoma" panose="020B0604030504040204" pitchFamily="34" charset="0"/>
                <a:cs typeface="Tahoma" panose="020B0604030504040204" pitchFamily="34" charset="0"/>
              </a:rPr>
              <a:t>And in all the world</a:t>
            </a:r>
          </a:p>
        </p:txBody>
      </p:sp>
      <p:sp>
        <p:nvSpPr>
          <p:cNvPr id="5" name="Footer Placeholder 4">
            <a:extLst>
              <a:ext uri="{FF2B5EF4-FFF2-40B4-BE49-F238E27FC236}">
                <a16:creationId xmlns:a16="http://schemas.microsoft.com/office/drawing/2014/main" id="{B0CEB349-D52D-4FE1-BD07-23B93EF5714F}"/>
              </a:ext>
            </a:extLst>
          </p:cNvPr>
          <p:cNvSpPr>
            <a:spLocks noGrp="1"/>
          </p:cNvSpPr>
          <p:nvPr>
            <p:ph type="ftr" sz="quarter" idx="11"/>
          </p:nvPr>
        </p:nvSpPr>
        <p:spPr/>
        <p:txBody>
          <a:bodyPr/>
          <a:lstStyle/>
          <a:p>
            <a:pPr defTabSz="685800" fontAlgn="base">
              <a:spcBef>
                <a:spcPct val="0"/>
              </a:spcBef>
              <a:spcAft>
                <a:spcPct val="0"/>
              </a:spcAft>
              <a:defRPr/>
            </a:pPr>
            <a:r>
              <a:rPr lang="en-US">
                <a:solidFill>
                  <a:srgbClr val="FFFFFF"/>
                </a:solidFill>
                <a:latin typeface="Times New Roman" panose="02020603050405020304" pitchFamily="18" charset="0"/>
              </a:rPr>
              <a:t>Kunjummen: Colossians</a:t>
            </a:r>
          </a:p>
        </p:txBody>
      </p:sp>
      <p:sp>
        <p:nvSpPr>
          <p:cNvPr id="6" name="Slide Number Placeholder 5">
            <a:extLst>
              <a:ext uri="{FF2B5EF4-FFF2-40B4-BE49-F238E27FC236}">
                <a16:creationId xmlns:a16="http://schemas.microsoft.com/office/drawing/2014/main" id="{B8819E4F-7DCC-4B35-927E-AD7B829A76D4}"/>
              </a:ext>
            </a:extLst>
          </p:cNvPr>
          <p:cNvSpPr>
            <a:spLocks noGrp="1"/>
          </p:cNvSpPr>
          <p:nvPr>
            <p:ph type="sldNum" sz="quarter" idx="12"/>
          </p:nvPr>
        </p:nvSpPr>
        <p:spPr/>
        <p:txBody>
          <a:bodyPr/>
          <a:lstStyle/>
          <a:p>
            <a:pPr marL="342900" lvl="1" defTabSz="685800" fontAlgn="base">
              <a:spcBef>
                <a:spcPct val="0"/>
              </a:spcBef>
              <a:spcAft>
                <a:spcPct val="0"/>
              </a:spcAft>
            </a:pPr>
            <a:fld id="{ABFEB6E1-E0DA-4D78-812B-A56E2CB1C84F}" type="slidenum">
              <a:rPr lang="en-US" altLang="en-US">
                <a:solidFill>
                  <a:srgbClr val="FFFFFF"/>
                </a:solidFill>
              </a:rPr>
              <a:pPr marL="342900" lvl="1" defTabSz="685800" fontAlgn="base">
                <a:spcBef>
                  <a:spcPct val="0"/>
                </a:spcBef>
                <a:spcAft>
                  <a:spcPct val="0"/>
                </a:spcAft>
              </a:pPr>
              <a:t>27</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1363341314"/>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Effect transition="in" filter="fade">
                                      <p:cBhvr>
                                        <p:cTn id="38" dur="1000"/>
                                        <p:tgtEl>
                                          <p:spTgt spid="4">
                                            <p:txEl>
                                              <p:pRg st="5" end="5"/>
                                            </p:txEl>
                                          </p:spTgt>
                                        </p:tgtEl>
                                      </p:cBhvr>
                                    </p:animEffect>
                                    <p:anim calcmode="lin" valueType="num">
                                      <p:cBhvr>
                                        <p:cTn id="3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fade">
                                      <p:cBhvr>
                                        <p:cTn id="45" dur="1000"/>
                                        <p:tgtEl>
                                          <p:spTgt spid="4">
                                            <p:txEl>
                                              <p:pRg st="6" end="6"/>
                                            </p:txEl>
                                          </p:spTgt>
                                        </p:tgtEl>
                                      </p:cBhvr>
                                    </p:animEffect>
                                    <p:anim calcmode="lin" valueType="num">
                                      <p:cBhvr>
                                        <p:cTn id="4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1000"/>
                                        <p:tgtEl>
                                          <p:spTgt spid="4">
                                            <p:txEl>
                                              <p:pRg st="7" end="7"/>
                                            </p:txEl>
                                          </p:spTgt>
                                        </p:tgtEl>
                                      </p:cBhvr>
                                    </p:animEffect>
                                    <p:anim calcmode="lin" valueType="num">
                                      <p:cBhvr>
                                        <p:cTn id="5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fade">
                                      <p:cBhvr>
                                        <p:cTn id="57" dur="1000"/>
                                        <p:tgtEl>
                                          <p:spTgt spid="4">
                                            <p:txEl>
                                              <p:pRg st="8" end="8"/>
                                            </p:txEl>
                                          </p:spTgt>
                                        </p:tgtEl>
                                      </p:cBhvr>
                                    </p:animEffect>
                                    <p:anim calcmode="lin" valueType="num">
                                      <p:cBhvr>
                                        <p:cTn id="5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fade">
                                      <p:cBhvr>
                                        <p:cTn id="62" dur="1000"/>
                                        <p:tgtEl>
                                          <p:spTgt spid="4">
                                            <p:txEl>
                                              <p:pRg st="9" end="9"/>
                                            </p:txEl>
                                          </p:spTgt>
                                        </p:tgtEl>
                                      </p:cBhvr>
                                    </p:animEffect>
                                    <p:anim calcmode="lin" valueType="num">
                                      <p:cBhvr>
                                        <p:cTn id="6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8FE3-A0A9-499F-A939-7A4D36948CA3}"/>
              </a:ext>
            </a:extLst>
          </p:cNvPr>
          <p:cNvSpPr>
            <a:spLocks noGrp="1"/>
          </p:cNvSpPr>
          <p:nvPr>
            <p:ph type="title"/>
          </p:nvPr>
        </p:nvSpPr>
        <p:spPr>
          <a:xfrm>
            <a:off x="682626" y="57150"/>
            <a:ext cx="8080375" cy="514350"/>
          </a:xfrm>
        </p:spPr>
        <p:txBody>
          <a:bodyPr/>
          <a:lstStyle/>
          <a:p>
            <a:r>
              <a:rPr lang="en-US"/>
              <a:t>From text to exegesis to its preaching idea</a:t>
            </a:r>
          </a:p>
        </p:txBody>
      </p:sp>
      <p:sp>
        <p:nvSpPr>
          <p:cNvPr id="3" name="Content Placeholder 2">
            <a:extLst>
              <a:ext uri="{FF2B5EF4-FFF2-40B4-BE49-F238E27FC236}">
                <a16:creationId xmlns:a16="http://schemas.microsoft.com/office/drawing/2014/main" id="{D22C5AB5-6261-4012-83FE-5EBFB2C671A8}"/>
              </a:ext>
            </a:extLst>
          </p:cNvPr>
          <p:cNvSpPr>
            <a:spLocks noGrp="1"/>
          </p:cNvSpPr>
          <p:nvPr>
            <p:ph sz="half" idx="1"/>
          </p:nvPr>
        </p:nvSpPr>
        <p:spPr>
          <a:xfrm>
            <a:off x="457200" y="571500"/>
            <a:ext cx="4038600" cy="3943350"/>
          </a:xfrm>
        </p:spPr>
        <p:txBody>
          <a:bodyPr/>
          <a:lstStyle/>
          <a:p>
            <a:pPr marL="0" indent="0">
              <a:buNone/>
            </a:pPr>
            <a:r>
              <a:rPr lang="en-US" sz="1800"/>
              <a:t> We always thank God, the Father of our Lord Jesus Christ, when we pray for you, </a:t>
            </a:r>
            <a:r>
              <a:rPr lang="en-US" sz="1800" baseline="30000">
                <a:ea typeface="Tahoma" panose="020B0604030504040204" pitchFamily="34" charset="0"/>
                <a:cs typeface="Tahoma" panose="020B0604030504040204" pitchFamily="34" charset="0"/>
              </a:rPr>
              <a:t>4</a:t>
            </a:r>
            <a:r>
              <a:rPr lang="en-US" sz="1800"/>
              <a:t> since we heard of your faith in Christ Jesus and of the love that you have for all the saints, </a:t>
            </a:r>
            <a:r>
              <a:rPr lang="en-US" sz="1800" baseline="30000">
                <a:ea typeface="Tahoma" panose="020B0604030504040204" pitchFamily="34" charset="0"/>
                <a:cs typeface="Tahoma" panose="020B0604030504040204" pitchFamily="34" charset="0"/>
              </a:rPr>
              <a:t>5</a:t>
            </a:r>
            <a:r>
              <a:rPr lang="en-US" sz="1800"/>
              <a:t> because of the hope laid up for you in heaven. Of this you have heard before in the word of the truth, the gospel, </a:t>
            </a:r>
            <a:r>
              <a:rPr lang="en-US" sz="1800" baseline="30000">
                <a:ea typeface="Tahoma" panose="020B0604030504040204" pitchFamily="34" charset="0"/>
                <a:cs typeface="Tahoma" panose="020B0604030504040204" pitchFamily="34" charset="0"/>
              </a:rPr>
              <a:t>6</a:t>
            </a:r>
            <a:r>
              <a:rPr lang="en-US" sz="1800"/>
              <a:t> which has come to you, as indeed in the whole world it is bearing fruit and increasing-- as it also does among you, since the day you heard it and understood the grace of God in truth, </a:t>
            </a:r>
            <a:r>
              <a:rPr lang="en-US" sz="1800" baseline="30000">
                <a:ea typeface="Tahoma" panose="020B0604030504040204" pitchFamily="34" charset="0"/>
                <a:cs typeface="Tahoma" panose="020B0604030504040204" pitchFamily="34" charset="0"/>
              </a:rPr>
              <a:t>7</a:t>
            </a:r>
            <a:r>
              <a:rPr lang="en-US" sz="1800"/>
              <a:t> just as you learned it from Epaphras our beloved fellow servant. He is a faithful minister of Christ on your behalf </a:t>
            </a:r>
            <a:r>
              <a:rPr lang="en-US" sz="1800" baseline="30000">
                <a:ea typeface="Tahoma" panose="020B0604030504040204" pitchFamily="34" charset="0"/>
                <a:cs typeface="Tahoma" panose="020B0604030504040204" pitchFamily="34" charset="0"/>
              </a:rPr>
              <a:t>8</a:t>
            </a:r>
            <a:r>
              <a:rPr lang="en-US" sz="1800"/>
              <a:t> and has made known to us your love in the Spirit. (ESV)</a:t>
            </a:r>
          </a:p>
        </p:txBody>
      </p:sp>
      <p:sp>
        <p:nvSpPr>
          <p:cNvPr id="4" name="Content Placeholder 3">
            <a:extLst>
              <a:ext uri="{FF2B5EF4-FFF2-40B4-BE49-F238E27FC236}">
                <a16:creationId xmlns:a16="http://schemas.microsoft.com/office/drawing/2014/main" id="{40336597-5739-4EF3-A45C-536649587B18}"/>
              </a:ext>
            </a:extLst>
          </p:cNvPr>
          <p:cNvSpPr>
            <a:spLocks noGrp="1"/>
          </p:cNvSpPr>
          <p:nvPr>
            <p:ph sz="half" idx="2"/>
          </p:nvPr>
        </p:nvSpPr>
        <p:spPr>
          <a:xfrm>
            <a:off x="4267200" y="571500"/>
            <a:ext cx="4624647" cy="4286250"/>
          </a:xfrm>
        </p:spPr>
        <p:txBody>
          <a:bodyPr/>
          <a:lstStyle/>
          <a:p>
            <a:pPr>
              <a:buFont typeface="Wingdings" panose="05000000000000000000" pitchFamily="2" charset="2"/>
              <a:buChar char="Ø"/>
            </a:pPr>
            <a:r>
              <a:rPr lang="en-US" sz="2000">
                <a:ea typeface="Tahoma" panose="020B0604030504040204" pitchFamily="34" charset="0"/>
                <a:cs typeface="Tahoma" panose="020B0604030504040204" pitchFamily="34" charset="0"/>
              </a:rPr>
              <a:t>Paul expresses thanksgiving to God in prayer for the faith of the Colossians</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thanksgiving is occasioned by his hearing of their faith in Christ Jesus and their love for all the saints</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Their faith &amp; love are owing to the hope laid up in heaven</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hope is proclaimed in the gospel</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gospel has come and bears fruit among them and in all the world</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Colossians learned of this from Epaphras</a:t>
            </a:r>
          </a:p>
          <a:p>
            <a:pPr lvl="1">
              <a:buFont typeface="Wingdings" panose="05000000000000000000" pitchFamily="2" charset="2"/>
              <a:buChar char="Ø"/>
            </a:pPr>
            <a:r>
              <a:rPr lang="en-US" sz="1600">
                <a:ea typeface="Tahoma" panose="020B0604030504040204" pitchFamily="34" charset="0"/>
                <a:cs typeface="Tahoma" panose="020B0604030504040204" pitchFamily="34" charset="0"/>
              </a:rPr>
              <a:t>Is a faithful minister of Christ to the Col.</a:t>
            </a:r>
          </a:p>
          <a:p>
            <a:pPr lvl="1">
              <a:buFont typeface="Wingdings" panose="05000000000000000000" pitchFamily="2" charset="2"/>
              <a:buChar char="Ø"/>
            </a:pPr>
            <a:r>
              <a:rPr lang="en-US" sz="1600">
                <a:ea typeface="Tahoma" panose="020B0604030504040204" pitchFamily="34" charset="0"/>
                <a:cs typeface="Tahoma" panose="020B0604030504040204" pitchFamily="34" charset="0"/>
              </a:rPr>
              <a:t>Informed Paul and other of the Colossians' love</a:t>
            </a:r>
          </a:p>
          <a:p>
            <a:pPr>
              <a:buFont typeface="Wingdings" panose="05000000000000000000" pitchFamily="2" charset="2"/>
              <a:buChar char="Ø"/>
            </a:pPr>
            <a:endParaRPr lang="en-US" sz="2000">
              <a:ea typeface="Tahoma" panose="020B0604030504040204" pitchFamily="34" charset="0"/>
              <a:cs typeface="Tahoma" panose="020B0604030504040204" pitchFamily="34" charset="0"/>
            </a:endParaRPr>
          </a:p>
        </p:txBody>
      </p:sp>
      <p:sp>
        <p:nvSpPr>
          <p:cNvPr id="5" name="Footer Placeholder 4">
            <a:extLst>
              <a:ext uri="{FF2B5EF4-FFF2-40B4-BE49-F238E27FC236}">
                <a16:creationId xmlns:a16="http://schemas.microsoft.com/office/drawing/2014/main" id="{B0CEB349-D52D-4FE1-BD07-23B93EF5714F}"/>
              </a:ext>
            </a:extLst>
          </p:cNvPr>
          <p:cNvSpPr>
            <a:spLocks noGrp="1"/>
          </p:cNvSpPr>
          <p:nvPr>
            <p:ph type="ftr" sz="quarter" idx="11"/>
          </p:nvPr>
        </p:nvSpPr>
        <p:spPr/>
        <p:txBody>
          <a:bodyPr/>
          <a:lstStyle/>
          <a:p>
            <a:pPr defTabSz="685800" fontAlgn="base">
              <a:spcBef>
                <a:spcPct val="0"/>
              </a:spcBef>
              <a:spcAft>
                <a:spcPct val="0"/>
              </a:spcAft>
              <a:defRPr/>
            </a:pPr>
            <a:r>
              <a:rPr lang="en-US">
                <a:solidFill>
                  <a:srgbClr val="FFFFFF"/>
                </a:solidFill>
                <a:latin typeface="Times New Roman" panose="02020603050405020304" pitchFamily="18" charset="0"/>
              </a:rPr>
              <a:t>Kunjummen: Colossians</a:t>
            </a:r>
          </a:p>
        </p:txBody>
      </p:sp>
      <p:sp>
        <p:nvSpPr>
          <p:cNvPr id="6" name="Slide Number Placeholder 5">
            <a:extLst>
              <a:ext uri="{FF2B5EF4-FFF2-40B4-BE49-F238E27FC236}">
                <a16:creationId xmlns:a16="http://schemas.microsoft.com/office/drawing/2014/main" id="{B8819E4F-7DCC-4B35-927E-AD7B829A76D4}"/>
              </a:ext>
            </a:extLst>
          </p:cNvPr>
          <p:cNvSpPr>
            <a:spLocks noGrp="1"/>
          </p:cNvSpPr>
          <p:nvPr>
            <p:ph type="sldNum" sz="quarter" idx="12"/>
          </p:nvPr>
        </p:nvSpPr>
        <p:spPr/>
        <p:txBody>
          <a:bodyPr/>
          <a:lstStyle/>
          <a:p>
            <a:pPr marL="342900" lvl="1" defTabSz="685800" fontAlgn="base">
              <a:spcBef>
                <a:spcPct val="0"/>
              </a:spcBef>
              <a:spcAft>
                <a:spcPct val="0"/>
              </a:spcAft>
            </a:pPr>
            <a:fld id="{ABFEB6E1-E0DA-4D78-812B-A56E2CB1C84F}" type="slidenum">
              <a:rPr lang="en-US" altLang="en-US">
                <a:solidFill>
                  <a:srgbClr val="FFFFFF"/>
                </a:solidFill>
              </a:rPr>
              <a:pPr marL="342900" lvl="1" defTabSz="685800" fontAlgn="base">
                <a:spcBef>
                  <a:spcPct val="0"/>
                </a:spcBef>
                <a:spcAft>
                  <a:spcPct val="0"/>
                </a:spcAft>
              </a:pPr>
              <a:t>28</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683104300"/>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1000"/>
                                        <p:tgtEl>
                                          <p:spTgt spid="4">
                                            <p:txEl>
                                              <p:pRg st="6" end="6"/>
                                            </p:txEl>
                                          </p:spTgt>
                                        </p:tgtEl>
                                      </p:cBhvr>
                                    </p:animEffect>
                                    <p:anim calcmode="lin" valueType="num">
                                      <p:cBhvr>
                                        <p:cTn id="4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1000"/>
                                        <p:tgtEl>
                                          <p:spTgt spid="4">
                                            <p:txEl>
                                              <p:pRg st="7" end="7"/>
                                            </p:txEl>
                                          </p:spTgt>
                                        </p:tgtEl>
                                      </p:cBhvr>
                                    </p:animEffect>
                                    <p:anim calcmode="lin" valueType="num">
                                      <p:cBhvr>
                                        <p:cTn id="5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8FE3-A0A9-499F-A939-7A4D36948CA3}"/>
              </a:ext>
            </a:extLst>
          </p:cNvPr>
          <p:cNvSpPr>
            <a:spLocks noGrp="1"/>
          </p:cNvSpPr>
          <p:nvPr>
            <p:ph type="title"/>
          </p:nvPr>
        </p:nvSpPr>
        <p:spPr>
          <a:xfrm>
            <a:off x="682626" y="57150"/>
            <a:ext cx="8080375" cy="514350"/>
          </a:xfrm>
        </p:spPr>
        <p:txBody>
          <a:bodyPr/>
          <a:lstStyle/>
          <a:p>
            <a:r>
              <a:rPr lang="en-US"/>
              <a:t>From text to exegesis to its preaching idea</a:t>
            </a:r>
          </a:p>
        </p:txBody>
      </p:sp>
      <p:sp>
        <p:nvSpPr>
          <p:cNvPr id="3" name="Content Placeholder 2">
            <a:extLst>
              <a:ext uri="{FF2B5EF4-FFF2-40B4-BE49-F238E27FC236}">
                <a16:creationId xmlns:a16="http://schemas.microsoft.com/office/drawing/2014/main" id="{D22C5AB5-6261-4012-83FE-5EBFB2C671A8}"/>
              </a:ext>
            </a:extLst>
          </p:cNvPr>
          <p:cNvSpPr>
            <a:spLocks noGrp="1"/>
          </p:cNvSpPr>
          <p:nvPr>
            <p:ph sz="half" idx="1"/>
          </p:nvPr>
        </p:nvSpPr>
        <p:spPr>
          <a:xfrm>
            <a:off x="4953000" y="571500"/>
            <a:ext cx="4038600" cy="3943350"/>
          </a:xfrm>
        </p:spPr>
        <p:txBody>
          <a:bodyPr/>
          <a:lstStyle/>
          <a:p>
            <a:pPr marL="0" indent="0">
              <a:buNone/>
            </a:pPr>
            <a:r>
              <a:rPr lang="en-US" sz="2400"/>
              <a:t>What should be our response to the faith of other believers?</a:t>
            </a:r>
          </a:p>
          <a:p>
            <a:pPr>
              <a:buFont typeface="Wingdings" panose="05000000000000000000" pitchFamily="2" charset="2"/>
              <a:buChar char="Ø"/>
            </a:pPr>
            <a:r>
              <a:rPr lang="en-US" sz="2400"/>
              <a:t>We should find joy in it (give thanks to God)</a:t>
            </a:r>
          </a:p>
          <a:p>
            <a:pPr>
              <a:buFont typeface="Wingdings" panose="05000000000000000000" pitchFamily="2" charset="2"/>
              <a:buChar char="Ø"/>
            </a:pPr>
            <a:r>
              <a:rPr lang="en-US" sz="2400"/>
              <a:t>We should pray for them</a:t>
            </a:r>
          </a:p>
          <a:p>
            <a:pPr>
              <a:buFont typeface="Wingdings" panose="05000000000000000000" pitchFamily="2" charset="2"/>
              <a:buChar char="Ø"/>
            </a:pPr>
            <a:r>
              <a:rPr lang="en-US" sz="2400"/>
              <a:t>We are part of the larger work of God in this world</a:t>
            </a:r>
          </a:p>
          <a:p>
            <a:pPr>
              <a:buFont typeface="Wingdings" panose="05000000000000000000" pitchFamily="2" charset="2"/>
              <a:buChar char="Ø"/>
            </a:pPr>
            <a:r>
              <a:rPr lang="en-US" sz="2400"/>
              <a:t>We as individuals may have a calling from God to specific ministries</a:t>
            </a:r>
          </a:p>
          <a:p>
            <a:pPr marL="0" indent="0">
              <a:buNone/>
            </a:pPr>
            <a:endParaRPr lang="en-US" sz="1800"/>
          </a:p>
          <a:p>
            <a:pPr marL="0" indent="0">
              <a:buNone/>
            </a:pPr>
            <a:endParaRPr lang="en-US" sz="1800"/>
          </a:p>
        </p:txBody>
      </p:sp>
      <p:sp>
        <p:nvSpPr>
          <p:cNvPr id="4" name="Content Placeholder 3">
            <a:extLst>
              <a:ext uri="{FF2B5EF4-FFF2-40B4-BE49-F238E27FC236}">
                <a16:creationId xmlns:a16="http://schemas.microsoft.com/office/drawing/2014/main" id="{40336597-5739-4EF3-A45C-536649587B18}"/>
              </a:ext>
            </a:extLst>
          </p:cNvPr>
          <p:cNvSpPr>
            <a:spLocks noGrp="1"/>
          </p:cNvSpPr>
          <p:nvPr>
            <p:ph sz="half" idx="2"/>
          </p:nvPr>
        </p:nvSpPr>
        <p:spPr>
          <a:xfrm>
            <a:off x="252153" y="571500"/>
            <a:ext cx="4624647" cy="4286250"/>
          </a:xfrm>
        </p:spPr>
        <p:txBody>
          <a:bodyPr/>
          <a:lstStyle/>
          <a:p>
            <a:pPr>
              <a:buFont typeface="Wingdings" panose="05000000000000000000" pitchFamily="2" charset="2"/>
              <a:buChar char="Ø"/>
            </a:pPr>
            <a:r>
              <a:rPr lang="en-US" sz="2000">
                <a:ea typeface="Tahoma" panose="020B0604030504040204" pitchFamily="34" charset="0"/>
                <a:cs typeface="Tahoma" panose="020B0604030504040204" pitchFamily="34" charset="0"/>
              </a:rPr>
              <a:t>Paul expresses thanksgiving to God in prayer for the faith of the Colossians</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thanksgiving is occasioned by his hearing of their faith in Christ Jesus and their love for all the saints</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Their faith &amp; love are owing to the hope laid up in heaven</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hope is proclaimed in the gospel</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gospel has come and bears fruit among them and in all the world</a:t>
            </a:r>
          </a:p>
          <a:p>
            <a:pPr>
              <a:buFont typeface="Wingdings" panose="05000000000000000000" pitchFamily="2" charset="2"/>
              <a:buChar char="Ø"/>
            </a:pPr>
            <a:r>
              <a:rPr lang="en-US" sz="2000">
                <a:ea typeface="Tahoma" panose="020B0604030504040204" pitchFamily="34" charset="0"/>
                <a:cs typeface="Tahoma" panose="020B0604030504040204" pitchFamily="34" charset="0"/>
              </a:rPr>
              <a:t>The Colossians learned of this from Epaphras</a:t>
            </a:r>
          </a:p>
          <a:p>
            <a:pPr lvl="1">
              <a:buFont typeface="Wingdings" panose="05000000000000000000" pitchFamily="2" charset="2"/>
              <a:buChar char="Ø"/>
            </a:pPr>
            <a:r>
              <a:rPr lang="en-US" sz="1600">
                <a:ea typeface="Tahoma" panose="020B0604030504040204" pitchFamily="34" charset="0"/>
                <a:cs typeface="Tahoma" panose="020B0604030504040204" pitchFamily="34" charset="0"/>
              </a:rPr>
              <a:t>Is a faithful minister of Christ to the Col.</a:t>
            </a:r>
          </a:p>
          <a:p>
            <a:pPr lvl="1">
              <a:buFont typeface="Wingdings" panose="05000000000000000000" pitchFamily="2" charset="2"/>
              <a:buChar char="Ø"/>
            </a:pPr>
            <a:r>
              <a:rPr lang="en-US" sz="1600">
                <a:ea typeface="Tahoma" panose="020B0604030504040204" pitchFamily="34" charset="0"/>
                <a:cs typeface="Tahoma" panose="020B0604030504040204" pitchFamily="34" charset="0"/>
              </a:rPr>
              <a:t>Informed Paul and other of the Colossians' love</a:t>
            </a:r>
          </a:p>
          <a:p>
            <a:pPr>
              <a:buFont typeface="Wingdings" panose="05000000000000000000" pitchFamily="2" charset="2"/>
              <a:buChar char="Ø"/>
            </a:pPr>
            <a:endParaRPr lang="en-US" sz="2000">
              <a:ea typeface="Tahoma" panose="020B0604030504040204" pitchFamily="34" charset="0"/>
              <a:cs typeface="Tahoma" panose="020B0604030504040204" pitchFamily="34" charset="0"/>
            </a:endParaRPr>
          </a:p>
        </p:txBody>
      </p:sp>
      <p:sp>
        <p:nvSpPr>
          <p:cNvPr id="5" name="Footer Placeholder 4">
            <a:extLst>
              <a:ext uri="{FF2B5EF4-FFF2-40B4-BE49-F238E27FC236}">
                <a16:creationId xmlns:a16="http://schemas.microsoft.com/office/drawing/2014/main" id="{B0CEB349-D52D-4FE1-BD07-23B93EF5714F}"/>
              </a:ext>
            </a:extLst>
          </p:cNvPr>
          <p:cNvSpPr>
            <a:spLocks noGrp="1"/>
          </p:cNvSpPr>
          <p:nvPr>
            <p:ph type="ftr" sz="quarter" idx="11"/>
          </p:nvPr>
        </p:nvSpPr>
        <p:spPr/>
        <p:txBody>
          <a:bodyPr/>
          <a:lstStyle/>
          <a:p>
            <a:pPr defTabSz="685800" fontAlgn="base">
              <a:spcBef>
                <a:spcPct val="0"/>
              </a:spcBef>
              <a:spcAft>
                <a:spcPct val="0"/>
              </a:spcAft>
              <a:defRPr/>
            </a:pPr>
            <a:r>
              <a:rPr lang="en-US">
                <a:solidFill>
                  <a:srgbClr val="FFFFFF"/>
                </a:solidFill>
                <a:latin typeface="Times New Roman" panose="02020603050405020304" pitchFamily="18" charset="0"/>
              </a:rPr>
              <a:t>Kunjummen: Colossians</a:t>
            </a:r>
          </a:p>
        </p:txBody>
      </p:sp>
      <p:sp>
        <p:nvSpPr>
          <p:cNvPr id="6" name="Slide Number Placeholder 5">
            <a:extLst>
              <a:ext uri="{FF2B5EF4-FFF2-40B4-BE49-F238E27FC236}">
                <a16:creationId xmlns:a16="http://schemas.microsoft.com/office/drawing/2014/main" id="{B8819E4F-7DCC-4B35-927E-AD7B829A76D4}"/>
              </a:ext>
            </a:extLst>
          </p:cNvPr>
          <p:cNvSpPr>
            <a:spLocks noGrp="1"/>
          </p:cNvSpPr>
          <p:nvPr>
            <p:ph type="sldNum" sz="quarter" idx="12"/>
          </p:nvPr>
        </p:nvSpPr>
        <p:spPr/>
        <p:txBody>
          <a:bodyPr/>
          <a:lstStyle/>
          <a:p>
            <a:pPr marL="342900" lvl="1" defTabSz="685800" fontAlgn="base">
              <a:spcBef>
                <a:spcPct val="0"/>
              </a:spcBef>
              <a:spcAft>
                <a:spcPct val="0"/>
              </a:spcAft>
            </a:pPr>
            <a:fld id="{ABFEB6E1-E0DA-4D78-812B-A56E2CB1C84F}" type="slidenum">
              <a:rPr lang="en-US" altLang="en-US">
                <a:solidFill>
                  <a:srgbClr val="FFFFFF"/>
                </a:solidFill>
              </a:rPr>
              <a:pPr marL="342900" lvl="1" defTabSz="685800" fontAlgn="base">
                <a:spcBef>
                  <a:spcPct val="0"/>
                </a:spcBef>
                <a:spcAft>
                  <a:spcPct val="0"/>
                </a:spcAft>
              </a:pPr>
              <a:t>29</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303596287"/>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1000"/>
                                        <p:tgtEl>
                                          <p:spTgt spid="4">
                                            <p:txEl>
                                              <p:pRg st="6" end="6"/>
                                            </p:txEl>
                                          </p:spTgt>
                                        </p:tgtEl>
                                      </p:cBhvr>
                                    </p:animEffect>
                                    <p:anim calcmode="lin" valueType="num">
                                      <p:cBhvr>
                                        <p:cTn id="4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1000"/>
                                        <p:tgtEl>
                                          <p:spTgt spid="4">
                                            <p:txEl>
                                              <p:pRg st="7" end="7"/>
                                            </p:txEl>
                                          </p:spTgt>
                                        </p:tgtEl>
                                      </p:cBhvr>
                                    </p:animEffect>
                                    <p:anim calcmode="lin" valueType="num">
                                      <p:cBhvr>
                                        <p:cTn id="5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Words and Meaning</a:t>
            </a:r>
          </a:p>
        </p:txBody>
      </p:sp>
      <p:sp>
        <p:nvSpPr>
          <p:cNvPr id="3" name="Content Placeholder 2"/>
          <p:cNvSpPr>
            <a:spLocks noGrp="1"/>
          </p:cNvSpPr>
          <p:nvPr>
            <p:ph sz="quarter" idx="13"/>
          </p:nvPr>
        </p:nvSpPr>
        <p:spPr>
          <a:xfrm>
            <a:off x="609600" y="1276350"/>
            <a:ext cx="4038600" cy="3344825"/>
          </a:xfrm>
        </p:spPr>
        <p:txBody>
          <a:bodyPr>
            <a:noAutofit/>
          </a:bodyPr>
          <a:lstStyle/>
          <a:p>
            <a:r>
              <a:rPr lang="en-US" sz="2400"/>
              <a:t>Answer not a fool </a:t>
            </a:r>
            <a:r>
              <a:rPr lang="en-US" sz="2400">
                <a:solidFill>
                  <a:srgbClr val="FF0000"/>
                </a:solidFill>
              </a:rPr>
              <a:t>according to </a:t>
            </a:r>
            <a:r>
              <a:rPr lang="en-US" sz="2400"/>
              <a:t>his folly, lest you be like him yourself. </a:t>
            </a:r>
            <a:r>
              <a:rPr lang="en-US" sz="1800"/>
              <a:t>(ESV)</a:t>
            </a:r>
            <a:br>
              <a:rPr lang="en-US" sz="1800"/>
            </a:br>
            <a:br>
              <a:rPr lang="en-US" sz="1800"/>
            </a:br>
            <a:r>
              <a:rPr lang="he-IL" sz="2800">
                <a:latin typeface="Times New Roman" pitchFamily="18" charset="0"/>
                <a:cs typeface="Times New Roman" pitchFamily="18" charset="0"/>
              </a:rPr>
              <a:t>אַל־תַּעַן כְּסִיל </a:t>
            </a:r>
            <a:r>
              <a:rPr lang="he-IL" sz="2800">
                <a:solidFill>
                  <a:srgbClr val="FF0000"/>
                </a:solidFill>
                <a:latin typeface="Times New Roman" pitchFamily="18" charset="0"/>
                <a:cs typeface="Times New Roman" pitchFamily="18" charset="0"/>
              </a:rPr>
              <a:t>כְּ</a:t>
            </a:r>
            <a:r>
              <a:rPr lang="he-IL" sz="2800">
                <a:latin typeface="Times New Roman" pitchFamily="18" charset="0"/>
                <a:cs typeface="Times New Roman" pitchFamily="18" charset="0"/>
              </a:rPr>
              <a:t>אִוַּלְתּוֹ </a:t>
            </a:r>
            <a:r>
              <a:rPr lang="en-US" sz="2800">
                <a:latin typeface="Times New Roman" pitchFamily="18" charset="0"/>
                <a:cs typeface="Times New Roman" pitchFamily="18" charset="0"/>
              </a:rPr>
              <a:t>  </a:t>
            </a:r>
            <a:r>
              <a:rPr lang="he-IL" sz="2800">
                <a:latin typeface="Times New Roman" pitchFamily="18" charset="0"/>
                <a:cs typeface="Times New Roman" pitchFamily="18" charset="0"/>
              </a:rPr>
              <a:t>פֶּן־תִּשְׁוֶה־לּוֹ גַם־אָתָּה׃</a:t>
            </a:r>
            <a:r>
              <a:rPr lang="en-US" sz="2800">
                <a:latin typeface="Times New Roman" pitchFamily="18" charset="0"/>
                <a:cs typeface="Times New Roman" pitchFamily="18" charset="0"/>
              </a:rPr>
              <a:t> </a:t>
            </a:r>
            <a:r>
              <a:rPr lang="he-IL" sz="2800">
                <a:latin typeface="Times New Roman" pitchFamily="18" charset="0"/>
                <a:cs typeface="Times New Roman" pitchFamily="18" charset="0"/>
              </a:rPr>
              <a:t>  </a:t>
            </a:r>
            <a:r>
              <a:rPr lang="en-US" sz="2800">
                <a:latin typeface="Times New Roman" pitchFamily="18" charset="0"/>
                <a:cs typeface="Times New Roman" pitchFamily="18" charset="0"/>
              </a:rPr>
              <a:t> </a:t>
            </a:r>
          </a:p>
          <a:p>
            <a:r>
              <a:rPr lang="en-US" sz="2000">
                <a:latin typeface="Times New Roman" pitchFamily="18" charset="0"/>
                <a:cs typeface="Times New Roman" pitchFamily="18" charset="0"/>
              </a:rPr>
              <a:t>(Pro 26:4)</a:t>
            </a:r>
            <a:endParaRPr lang="en-US" sz="2000">
              <a:solidFill>
                <a:srgbClr val="FF0000"/>
              </a:solidFill>
              <a:latin typeface="Times New Roman" pitchFamily="18" charset="0"/>
              <a:cs typeface="Times New Roman" pitchFamily="18" charset="0"/>
            </a:endParaRPr>
          </a:p>
        </p:txBody>
      </p:sp>
      <p:sp>
        <p:nvSpPr>
          <p:cNvPr id="4" name="Content Placeholder 3"/>
          <p:cNvSpPr>
            <a:spLocks noGrp="1"/>
          </p:cNvSpPr>
          <p:nvPr>
            <p:ph sz="quarter" idx="14"/>
          </p:nvPr>
        </p:nvSpPr>
        <p:spPr>
          <a:xfrm>
            <a:off x="4953000" y="1352549"/>
            <a:ext cx="3778101" cy="3268625"/>
          </a:xfrm>
        </p:spPr>
        <p:txBody>
          <a:bodyPr>
            <a:noAutofit/>
          </a:bodyPr>
          <a:lstStyle/>
          <a:p>
            <a:r>
              <a:rPr lang="en-US" sz="2400"/>
              <a:t>Answer a fool </a:t>
            </a:r>
            <a:r>
              <a:rPr lang="en-US" sz="2400">
                <a:solidFill>
                  <a:srgbClr val="FF0000"/>
                </a:solidFill>
              </a:rPr>
              <a:t>according to</a:t>
            </a:r>
            <a:r>
              <a:rPr lang="en-US" sz="2400"/>
              <a:t> his folly, lest he be wise in his own eyes. </a:t>
            </a:r>
            <a:r>
              <a:rPr lang="en-US" sz="1800"/>
              <a:t>(ESV)</a:t>
            </a:r>
            <a:br>
              <a:rPr lang="en-US" sz="1800"/>
            </a:br>
            <a:br>
              <a:rPr lang="en-US" sz="1800"/>
            </a:br>
            <a:r>
              <a:rPr lang="he-IL" sz="2800">
                <a:latin typeface="Times New Roman" pitchFamily="18" charset="0"/>
                <a:cs typeface="Times New Roman" pitchFamily="18" charset="0"/>
              </a:rPr>
              <a:t> עֲנֵה כְסִיל </a:t>
            </a:r>
            <a:r>
              <a:rPr lang="he-IL" sz="2800">
                <a:solidFill>
                  <a:srgbClr val="FF0000"/>
                </a:solidFill>
                <a:latin typeface="Times New Roman" pitchFamily="18" charset="0"/>
                <a:cs typeface="Times New Roman" pitchFamily="18" charset="0"/>
              </a:rPr>
              <a:t>כְּ</a:t>
            </a:r>
            <a:r>
              <a:rPr lang="he-IL" sz="2800">
                <a:latin typeface="Times New Roman" pitchFamily="18" charset="0"/>
                <a:cs typeface="Times New Roman" pitchFamily="18" charset="0"/>
              </a:rPr>
              <a:t>אִוַּלְתּוֹ</a:t>
            </a:r>
            <a:br>
              <a:rPr lang="en-US" sz="2800">
                <a:latin typeface="Times New Roman" pitchFamily="18" charset="0"/>
                <a:cs typeface="Times New Roman" pitchFamily="18" charset="0"/>
              </a:rPr>
            </a:br>
            <a:r>
              <a:rPr lang="he-IL" sz="2800">
                <a:latin typeface="Times New Roman" pitchFamily="18" charset="0"/>
                <a:cs typeface="Times New Roman" pitchFamily="18" charset="0"/>
              </a:rPr>
              <a:t> פֶּן־יִהְיֶה חָכָם בְּעֵינָיו׃</a:t>
            </a:r>
            <a:endParaRPr lang="en-US" sz="2800">
              <a:latin typeface="Times New Roman" pitchFamily="18" charset="0"/>
              <a:cs typeface="Times New Roman" pitchFamily="18" charset="0"/>
            </a:endParaRPr>
          </a:p>
          <a:p>
            <a:r>
              <a:rPr lang="en-US" sz="2000">
                <a:latin typeface="Times New Roman" pitchFamily="18" charset="0"/>
                <a:cs typeface="Times New Roman" pitchFamily="18" charset="0"/>
              </a:rPr>
              <a:t>(Pro 26:5)</a:t>
            </a:r>
            <a:endParaRPr lang="en-US" sz="20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03666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984175-5014-4B45-9D52-41C110065230}"/>
              </a:ext>
            </a:extLst>
          </p:cNvPr>
          <p:cNvSpPr>
            <a:spLocks noGrp="1"/>
          </p:cNvSpPr>
          <p:nvPr>
            <p:ph type="ftr" sz="quarter" idx="11"/>
          </p:nvPr>
        </p:nvSpPr>
        <p:spPr/>
        <p:txBody>
          <a:bodyPr/>
          <a:lstStyle/>
          <a:p>
            <a:pPr>
              <a:defRPr/>
            </a:pPr>
            <a:r>
              <a:rPr lang="en-US"/>
              <a:t>Kunjummen: Colossians</a:t>
            </a:r>
          </a:p>
        </p:txBody>
      </p:sp>
      <p:sp>
        <p:nvSpPr>
          <p:cNvPr id="3" name="Slide Number Placeholder 2">
            <a:extLst>
              <a:ext uri="{FF2B5EF4-FFF2-40B4-BE49-F238E27FC236}">
                <a16:creationId xmlns:a16="http://schemas.microsoft.com/office/drawing/2014/main" id="{F51A2DE0-6315-421A-AA40-23D5BF0BB270}"/>
              </a:ext>
            </a:extLst>
          </p:cNvPr>
          <p:cNvSpPr>
            <a:spLocks noGrp="1"/>
          </p:cNvSpPr>
          <p:nvPr>
            <p:ph type="sldNum" sz="quarter" idx="12"/>
          </p:nvPr>
        </p:nvSpPr>
        <p:spPr/>
        <p:txBody>
          <a:bodyPr/>
          <a:lstStyle/>
          <a:p>
            <a:pPr lvl="1"/>
            <a:fld id="{50893DF5-CEF5-4DA1-87E3-43E43786409D}" type="slidenum">
              <a:rPr lang="en-US" altLang="en-US" smtClean="0"/>
              <a:pPr lvl="1"/>
              <a:t>30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295918158"/>
      </p:ext>
    </p:extLst>
  </p:cSld>
  <p:clrMapOvr>
    <a:masterClrMapping/>
  </p:clrMapOvr>
  <p:transition spd="slow">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E47F6-788B-4F95-A4E7-CE35C32FD7CA}"/>
              </a:ext>
            </a:extLst>
          </p:cNvPr>
          <p:cNvSpPr>
            <a:spLocks noGrp="1"/>
          </p:cNvSpPr>
          <p:nvPr>
            <p:ph type="title"/>
          </p:nvPr>
        </p:nvSpPr>
        <p:spPr/>
        <p:txBody>
          <a:bodyPr/>
          <a:lstStyle/>
          <a:p>
            <a:r>
              <a:rPr lang="en-US" dirty="0"/>
              <a:t>Philemon 1:4-6 (ESV)</a:t>
            </a:r>
          </a:p>
        </p:txBody>
      </p:sp>
      <p:sp>
        <p:nvSpPr>
          <p:cNvPr id="3" name="Content Placeholder 2">
            <a:extLst>
              <a:ext uri="{FF2B5EF4-FFF2-40B4-BE49-F238E27FC236}">
                <a16:creationId xmlns:a16="http://schemas.microsoft.com/office/drawing/2014/main" id="{2D49A42D-0DEB-4A1C-AE65-535E0D3C01A7}"/>
              </a:ext>
            </a:extLst>
          </p:cNvPr>
          <p:cNvSpPr>
            <a:spLocks noGrp="1"/>
          </p:cNvSpPr>
          <p:nvPr>
            <p:ph idx="1"/>
          </p:nvPr>
        </p:nvSpPr>
        <p:spPr/>
        <p:txBody>
          <a:bodyPr>
            <a:normAutofit/>
          </a:bodyPr>
          <a:lstStyle/>
          <a:p>
            <a:r>
              <a:rPr lang="en-US" sz="2100" dirty="0">
                <a:latin typeface="Arial" panose="020B0604020202020204" pitchFamily="34" charset="0"/>
              </a:rPr>
              <a:t>I thank my God always when I remember you in my prayers, </a:t>
            </a:r>
            <a:r>
              <a:rPr lang="en-US" sz="2100" baseline="30000" dirty="0">
                <a:latin typeface="Arial" panose="020B0604020202020204" pitchFamily="34" charset="0"/>
              </a:rPr>
              <a:t>5</a:t>
            </a:r>
            <a:r>
              <a:rPr lang="en-US" sz="2100" dirty="0">
                <a:latin typeface="Arial" panose="020B0604020202020204" pitchFamily="34" charset="0"/>
              </a:rPr>
              <a:t> because I hear of your love and of the faith that you have toward the Lord Jesus and for all the saints, </a:t>
            </a:r>
            <a:r>
              <a:rPr lang="en-US" sz="2100" baseline="30000" dirty="0">
                <a:latin typeface="Arial" panose="020B0604020202020204" pitchFamily="34" charset="0"/>
              </a:rPr>
              <a:t>6</a:t>
            </a:r>
            <a:r>
              <a:rPr lang="en-US" sz="2100" dirty="0">
                <a:latin typeface="Arial" panose="020B0604020202020204" pitchFamily="34" charset="0"/>
              </a:rPr>
              <a:t> and I pray that the sharing of your faith may become effective for the full knowledge of every good thing that is in us for the sake of Christ.</a:t>
            </a:r>
          </a:p>
        </p:txBody>
      </p:sp>
    </p:spTree>
    <p:extLst>
      <p:ext uri="{BB962C8B-B14F-4D97-AF65-F5344CB8AC3E}">
        <p14:creationId xmlns:p14="http://schemas.microsoft.com/office/powerpoint/2010/main" val="4127427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E47F6-788B-4F95-A4E7-CE35C32FD7CA}"/>
              </a:ext>
            </a:extLst>
          </p:cNvPr>
          <p:cNvSpPr>
            <a:spLocks noGrp="1"/>
          </p:cNvSpPr>
          <p:nvPr>
            <p:ph type="title"/>
          </p:nvPr>
        </p:nvSpPr>
        <p:spPr/>
        <p:txBody>
          <a:bodyPr/>
          <a:lstStyle/>
          <a:p>
            <a:r>
              <a:rPr lang="en-US" dirty="0"/>
              <a:t>Philemon 1:4-6 (ESV)</a:t>
            </a:r>
          </a:p>
        </p:txBody>
      </p:sp>
      <p:sp>
        <p:nvSpPr>
          <p:cNvPr id="3" name="Content Placeholder 2">
            <a:extLst>
              <a:ext uri="{FF2B5EF4-FFF2-40B4-BE49-F238E27FC236}">
                <a16:creationId xmlns:a16="http://schemas.microsoft.com/office/drawing/2014/main" id="{2D49A42D-0DEB-4A1C-AE65-535E0D3C01A7}"/>
              </a:ext>
            </a:extLst>
          </p:cNvPr>
          <p:cNvSpPr>
            <a:spLocks noGrp="1"/>
          </p:cNvSpPr>
          <p:nvPr>
            <p:ph idx="1"/>
          </p:nvPr>
        </p:nvSpPr>
        <p:spPr/>
        <p:txBody>
          <a:bodyPr>
            <a:normAutofit/>
          </a:bodyPr>
          <a:lstStyle/>
          <a:p>
            <a:r>
              <a:rPr lang="en-US" sz="2100" dirty="0">
                <a:latin typeface="Arial" panose="020B0604020202020204" pitchFamily="34" charset="0"/>
              </a:rPr>
              <a:t>I </a:t>
            </a:r>
            <a:r>
              <a:rPr lang="en-US" sz="2100" dirty="0">
                <a:solidFill>
                  <a:srgbClr val="FFFF00"/>
                </a:solidFill>
                <a:latin typeface="Arial" panose="020B0604020202020204" pitchFamily="34" charset="0"/>
              </a:rPr>
              <a:t>thank</a:t>
            </a:r>
            <a:r>
              <a:rPr lang="en-US" sz="2100" dirty="0">
                <a:latin typeface="Arial" panose="020B0604020202020204" pitchFamily="34" charset="0"/>
              </a:rPr>
              <a:t> my God always when I </a:t>
            </a:r>
            <a:r>
              <a:rPr lang="en-US" sz="2100" dirty="0">
                <a:solidFill>
                  <a:srgbClr val="FFFF00"/>
                </a:solidFill>
                <a:latin typeface="Arial" panose="020B0604020202020204" pitchFamily="34" charset="0"/>
              </a:rPr>
              <a:t>remember</a:t>
            </a:r>
            <a:r>
              <a:rPr lang="en-US" sz="2100" dirty="0">
                <a:latin typeface="Arial" panose="020B0604020202020204" pitchFamily="34" charset="0"/>
              </a:rPr>
              <a:t> you in my prayers, </a:t>
            </a:r>
            <a:r>
              <a:rPr lang="en-US" sz="2100" baseline="30000" dirty="0">
                <a:latin typeface="Arial" panose="020B0604020202020204" pitchFamily="34" charset="0"/>
              </a:rPr>
              <a:t>5</a:t>
            </a:r>
            <a:r>
              <a:rPr lang="en-US" sz="2100" dirty="0">
                <a:latin typeface="Arial" panose="020B0604020202020204" pitchFamily="34" charset="0"/>
              </a:rPr>
              <a:t> because I </a:t>
            </a:r>
            <a:r>
              <a:rPr lang="en-US" sz="2100" dirty="0">
                <a:solidFill>
                  <a:srgbClr val="FFFF00"/>
                </a:solidFill>
                <a:latin typeface="Arial" panose="020B0604020202020204" pitchFamily="34" charset="0"/>
              </a:rPr>
              <a:t>hear</a:t>
            </a:r>
            <a:r>
              <a:rPr lang="en-US" sz="2100" dirty="0">
                <a:latin typeface="Arial" panose="020B0604020202020204" pitchFamily="34" charset="0"/>
              </a:rPr>
              <a:t> of your love and of the faith that you </a:t>
            </a:r>
            <a:r>
              <a:rPr lang="en-US" sz="2100" dirty="0">
                <a:solidFill>
                  <a:srgbClr val="FFFF00"/>
                </a:solidFill>
                <a:latin typeface="Arial" panose="020B0604020202020204" pitchFamily="34" charset="0"/>
              </a:rPr>
              <a:t>have</a:t>
            </a:r>
            <a:r>
              <a:rPr lang="en-US" sz="2100" dirty="0">
                <a:latin typeface="Arial" panose="020B0604020202020204" pitchFamily="34" charset="0"/>
              </a:rPr>
              <a:t> toward the Lord Jesus and for all the saints, </a:t>
            </a:r>
            <a:r>
              <a:rPr lang="en-US" sz="2100" baseline="30000" dirty="0">
                <a:latin typeface="Arial" panose="020B0604020202020204" pitchFamily="34" charset="0"/>
              </a:rPr>
              <a:t>6</a:t>
            </a:r>
            <a:r>
              <a:rPr lang="en-US" sz="2100" dirty="0">
                <a:latin typeface="Arial" panose="020B0604020202020204" pitchFamily="34" charset="0"/>
              </a:rPr>
              <a:t> and I </a:t>
            </a:r>
            <a:r>
              <a:rPr lang="en-US" sz="2100" dirty="0">
                <a:solidFill>
                  <a:srgbClr val="FFFF00"/>
                </a:solidFill>
                <a:latin typeface="Arial" panose="020B0604020202020204" pitchFamily="34" charset="0"/>
              </a:rPr>
              <a:t>pray</a:t>
            </a:r>
            <a:r>
              <a:rPr lang="en-US" sz="2100" dirty="0">
                <a:latin typeface="Arial" panose="020B0604020202020204" pitchFamily="34" charset="0"/>
              </a:rPr>
              <a:t> that the sharing of your faith </a:t>
            </a:r>
            <a:r>
              <a:rPr lang="en-US" sz="2100" dirty="0">
                <a:solidFill>
                  <a:srgbClr val="FFFF00"/>
                </a:solidFill>
                <a:latin typeface="Arial" panose="020B0604020202020204" pitchFamily="34" charset="0"/>
              </a:rPr>
              <a:t>may become </a:t>
            </a:r>
            <a:r>
              <a:rPr lang="en-US" sz="2100" dirty="0">
                <a:latin typeface="Arial" panose="020B0604020202020204" pitchFamily="34" charset="0"/>
              </a:rPr>
              <a:t>effective for the full knowledge of every good thing that </a:t>
            </a:r>
            <a:r>
              <a:rPr lang="en-US" sz="2100" dirty="0">
                <a:solidFill>
                  <a:srgbClr val="FFFF00"/>
                </a:solidFill>
                <a:latin typeface="Arial" panose="020B0604020202020204" pitchFamily="34" charset="0"/>
              </a:rPr>
              <a:t>is</a:t>
            </a:r>
            <a:r>
              <a:rPr lang="en-US" sz="2100" dirty="0">
                <a:latin typeface="Arial" panose="020B0604020202020204" pitchFamily="34" charset="0"/>
              </a:rPr>
              <a:t> in us for the sake of Christ.</a:t>
            </a:r>
          </a:p>
        </p:txBody>
      </p:sp>
    </p:spTree>
    <p:extLst>
      <p:ext uri="{BB962C8B-B14F-4D97-AF65-F5344CB8AC3E}">
        <p14:creationId xmlns:p14="http://schemas.microsoft.com/office/powerpoint/2010/main" val="2560028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E47F6-788B-4F95-A4E7-CE35C32FD7CA}"/>
              </a:ext>
            </a:extLst>
          </p:cNvPr>
          <p:cNvSpPr>
            <a:spLocks noGrp="1"/>
          </p:cNvSpPr>
          <p:nvPr>
            <p:ph type="title"/>
          </p:nvPr>
        </p:nvSpPr>
        <p:spPr>
          <a:xfrm>
            <a:off x="513159" y="3968885"/>
            <a:ext cx="6400800" cy="526914"/>
          </a:xfrm>
        </p:spPr>
        <p:txBody>
          <a:bodyPr>
            <a:normAutofit/>
          </a:bodyPr>
          <a:lstStyle/>
          <a:p>
            <a:r>
              <a:rPr lang="en-US" sz="2100" dirty="0"/>
              <a:t>Philemon 1:4-6 (ESV)</a:t>
            </a:r>
          </a:p>
        </p:txBody>
      </p:sp>
      <p:sp>
        <p:nvSpPr>
          <p:cNvPr id="3" name="Content Placeholder 2">
            <a:extLst>
              <a:ext uri="{FF2B5EF4-FFF2-40B4-BE49-F238E27FC236}">
                <a16:creationId xmlns:a16="http://schemas.microsoft.com/office/drawing/2014/main" id="{2D49A42D-0DEB-4A1C-AE65-535E0D3C01A7}"/>
              </a:ext>
            </a:extLst>
          </p:cNvPr>
          <p:cNvSpPr>
            <a:spLocks noGrp="1"/>
          </p:cNvSpPr>
          <p:nvPr>
            <p:ph idx="1"/>
          </p:nvPr>
        </p:nvSpPr>
        <p:spPr>
          <a:xfrm>
            <a:off x="513159" y="514351"/>
            <a:ext cx="7628892" cy="3454535"/>
          </a:xfrm>
        </p:spPr>
        <p:txBody>
          <a:bodyPr>
            <a:normAutofit/>
          </a:bodyPr>
          <a:lstStyle/>
          <a:p>
            <a:r>
              <a:rPr lang="en-US" sz="2100" dirty="0">
                <a:latin typeface="Arial" panose="020B0604020202020204" pitchFamily="34" charset="0"/>
              </a:rPr>
              <a:t>I </a:t>
            </a:r>
            <a:r>
              <a:rPr lang="en-US" sz="2100" dirty="0">
                <a:solidFill>
                  <a:srgbClr val="FFFF00"/>
                </a:solidFill>
                <a:latin typeface="Arial" panose="020B0604020202020204" pitchFamily="34" charset="0"/>
              </a:rPr>
              <a:t>thank</a:t>
            </a:r>
            <a:r>
              <a:rPr lang="en-US" sz="2100" dirty="0">
                <a:latin typeface="Arial" panose="020B0604020202020204" pitchFamily="34" charset="0"/>
              </a:rPr>
              <a:t> my God always </a:t>
            </a:r>
          </a:p>
          <a:p>
            <a:r>
              <a:rPr lang="en-US" sz="2100" dirty="0">
                <a:latin typeface="Arial" panose="020B0604020202020204" pitchFamily="34" charset="0"/>
              </a:rPr>
              <a:t>when I </a:t>
            </a:r>
            <a:r>
              <a:rPr lang="en-US" sz="2100" dirty="0">
                <a:solidFill>
                  <a:srgbClr val="FFFF00"/>
                </a:solidFill>
                <a:latin typeface="Arial" panose="020B0604020202020204" pitchFamily="34" charset="0"/>
              </a:rPr>
              <a:t>remember</a:t>
            </a:r>
            <a:r>
              <a:rPr lang="en-US" sz="2100" dirty="0">
                <a:latin typeface="Arial" panose="020B0604020202020204" pitchFamily="34" charset="0"/>
              </a:rPr>
              <a:t> you in my prayers, </a:t>
            </a:r>
          </a:p>
          <a:p>
            <a:r>
              <a:rPr lang="en-US" sz="2100" baseline="30000" dirty="0">
                <a:latin typeface="Arial" panose="020B0604020202020204" pitchFamily="34" charset="0"/>
              </a:rPr>
              <a:t>5</a:t>
            </a:r>
            <a:r>
              <a:rPr lang="en-US" sz="2100" dirty="0">
                <a:latin typeface="Arial" panose="020B0604020202020204" pitchFamily="34" charset="0"/>
              </a:rPr>
              <a:t> because I </a:t>
            </a:r>
            <a:r>
              <a:rPr lang="en-US" sz="2100" dirty="0">
                <a:solidFill>
                  <a:srgbClr val="FFFF00"/>
                </a:solidFill>
                <a:latin typeface="Arial" panose="020B0604020202020204" pitchFamily="34" charset="0"/>
              </a:rPr>
              <a:t>hear</a:t>
            </a:r>
            <a:r>
              <a:rPr lang="en-US" sz="2100" dirty="0">
                <a:latin typeface="Arial" panose="020B0604020202020204" pitchFamily="34" charset="0"/>
              </a:rPr>
              <a:t> of your love and of the faith </a:t>
            </a:r>
          </a:p>
          <a:p>
            <a:r>
              <a:rPr lang="en-US" sz="2100" dirty="0">
                <a:latin typeface="Arial" panose="020B0604020202020204" pitchFamily="34" charset="0"/>
              </a:rPr>
              <a:t>that you </a:t>
            </a:r>
            <a:r>
              <a:rPr lang="en-US" sz="2100" dirty="0">
                <a:solidFill>
                  <a:srgbClr val="FFFF00"/>
                </a:solidFill>
                <a:latin typeface="Arial" panose="020B0604020202020204" pitchFamily="34" charset="0"/>
              </a:rPr>
              <a:t>have</a:t>
            </a:r>
            <a:r>
              <a:rPr lang="en-US" sz="2100" dirty="0">
                <a:latin typeface="Arial" panose="020B0604020202020204" pitchFamily="34" charset="0"/>
              </a:rPr>
              <a:t> toward the Lord Jesus and for all the saints, </a:t>
            </a:r>
          </a:p>
          <a:p>
            <a:r>
              <a:rPr lang="en-US" sz="2100" baseline="30000" dirty="0">
                <a:latin typeface="Arial" panose="020B0604020202020204" pitchFamily="34" charset="0"/>
              </a:rPr>
              <a:t>6</a:t>
            </a:r>
            <a:r>
              <a:rPr lang="en-US" sz="2100" dirty="0">
                <a:latin typeface="Arial" panose="020B0604020202020204" pitchFamily="34" charset="0"/>
              </a:rPr>
              <a:t> and I </a:t>
            </a:r>
            <a:r>
              <a:rPr lang="en-US" sz="2100" dirty="0">
                <a:solidFill>
                  <a:srgbClr val="FFFF00"/>
                </a:solidFill>
                <a:latin typeface="Arial" panose="020B0604020202020204" pitchFamily="34" charset="0"/>
              </a:rPr>
              <a:t>pray</a:t>
            </a:r>
            <a:r>
              <a:rPr lang="en-US" sz="2100" dirty="0">
                <a:latin typeface="Arial" panose="020B0604020202020204" pitchFamily="34" charset="0"/>
              </a:rPr>
              <a:t> </a:t>
            </a:r>
          </a:p>
          <a:p>
            <a:r>
              <a:rPr lang="en-US" sz="2100" dirty="0">
                <a:latin typeface="Arial" panose="020B0604020202020204" pitchFamily="34" charset="0"/>
              </a:rPr>
              <a:t>that the sharing of your faith </a:t>
            </a:r>
            <a:r>
              <a:rPr lang="en-US" sz="2100" dirty="0">
                <a:solidFill>
                  <a:srgbClr val="FFFF00"/>
                </a:solidFill>
                <a:latin typeface="Arial" panose="020B0604020202020204" pitchFamily="34" charset="0"/>
              </a:rPr>
              <a:t>may become </a:t>
            </a:r>
            <a:r>
              <a:rPr lang="en-US" sz="2100" dirty="0">
                <a:latin typeface="Arial" panose="020B0604020202020204" pitchFamily="34" charset="0"/>
              </a:rPr>
              <a:t>effective for the full knowledge of every good thing </a:t>
            </a:r>
          </a:p>
          <a:p>
            <a:r>
              <a:rPr lang="en-US" sz="2100" dirty="0">
                <a:latin typeface="Arial" panose="020B0604020202020204" pitchFamily="34" charset="0"/>
              </a:rPr>
              <a:t>that </a:t>
            </a:r>
            <a:r>
              <a:rPr lang="en-US" sz="2100" dirty="0">
                <a:solidFill>
                  <a:srgbClr val="FFFF00"/>
                </a:solidFill>
                <a:latin typeface="Arial" panose="020B0604020202020204" pitchFamily="34" charset="0"/>
              </a:rPr>
              <a:t>is</a:t>
            </a:r>
            <a:r>
              <a:rPr lang="en-US" sz="2100" dirty="0">
                <a:latin typeface="Arial" panose="020B0604020202020204" pitchFamily="34" charset="0"/>
              </a:rPr>
              <a:t> in us for the sake of Christ.</a:t>
            </a:r>
          </a:p>
        </p:txBody>
      </p:sp>
    </p:spTree>
    <p:extLst>
      <p:ext uri="{BB962C8B-B14F-4D97-AF65-F5344CB8AC3E}">
        <p14:creationId xmlns:p14="http://schemas.microsoft.com/office/powerpoint/2010/main" val="26147926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6CF94-3DED-41F4-BBF2-33F49F713490}"/>
              </a:ext>
            </a:extLst>
          </p:cNvPr>
          <p:cNvSpPr>
            <a:spLocks noGrp="1"/>
          </p:cNvSpPr>
          <p:nvPr>
            <p:ph type="title"/>
          </p:nvPr>
        </p:nvSpPr>
        <p:spPr>
          <a:xfrm>
            <a:off x="513158" y="4393093"/>
            <a:ext cx="6400800" cy="392429"/>
          </a:xfrm>
        </p:spPr>
        <p:txBody>
          <a:bodyPr>
            <a:normAutofit fontScale="90000"/>
          </a:bodyPr>
          <a:lstStyle/>
          <a:p>
            <a:r>
              <a:rPr lang="en-US" dirty="0"/>
              <a:t>Philemon 1:4-6 (ESV)</a:t>
            </a:r>
          </a:p>
        </p:txBody>
      </p:sp>
      <p:sp>
        <p:nvSpPr>
          <p:cNvPr id="3" name="Content Placeholder 2">
            <a:extLst>
              <a:ext uri="{FF2B5EF4-FFF2-40B4-BE49-F238E27FC236}">
                <a16:creationId xmlns:a16="http://schemas.microsoft.com/office/drawing/2014/main" id="{17FD0B0E-EA0E-4EB4-AD24-FBAFF17E7DF5}"/>
              </a:ext>
            </a:extLst>
          </p:cNvPr>
          <p:cNvSpPr>
            <a:spLocks noGrp="1"/>
          </p:cNvSpPr>
          <p:nvPr>
            <p:ph sz="half" idx="1"/>
          </p:nvPr>
        </p:nvSpPr>
        <p:spPr>
          <a:xfrm>
            <a:off x="513159" y="248055"/>
            <a:ext cx="3703241" cy="4041843"/>
          </a:xfrm>
        </p:spPr>
        <p:txBody>
          <a:bodyPr>
            <a:normAutofit fontScale="62500" lnSpcReduction="20000"/>
          </a:bodyPr>
          <a:lstStyle/>
          <a:p>
            <a:pPr marL="0" indent="0">
              <a:buNone/>
            </a:pPr>
            <a:r>
              <a:rPr lang="en-US" sz="2700" dirty="0">
                <a:latin typeface="Arial" panose="020B0604020202020204" pitchFamily="34" charset="0"/>
              </a:rPr>
              <a:t>I </a:t>
            </a:r>
            <a:r>
              <a:rPr lang="en-US" sz="2700" dirty="0">
                <a:solidFill>
                  <a:srgbClr val="FFFF00"/>
                </a:solidFill>
                <a:latin typeface="Arial" panose="020B0604020202020204" pitchFamily="34" charset="0"/>
              </a:rPr>
              <a:t>thank</a:t>
            </a:r>
            <a:r>
              <a:rPr lang="en-US" sz="2700" dirty="0">
                <a:latin typeface="Arial" panose="020B0604020202020204" pitchFamily="34" charset="0"/>
              </a:rPr>
              <a:t> my God </a:t>
            </a:r>
          </a:p>
          <a:p>
            <a:pPr marL="0" indent="0">
              <a:buNone/>
            </a:pPr>
            <a:r>
              <a:rPr lang="en-US" sz="2700" dirty="0">
                <a:latin typeface="Arial" panose="020B0604020202020204" pitchFamily="34" charset="0"/>
              </a:rPr>
              <a:t>	always </a:t>
            </a:r>
          </a:p>
          <a:p>
            <a:pPr marL="0" indent="0">
              <a:buNone/>
            </a:pPr>
            <a:r>
              <a:rPr lang="en-US" sz="2700" dirty="0">
                <a:latin typeface="Arial" panose="020B0604020202020204" pitchFamily="34" charset="0"/>
              </a:rPr>
              <a:t>	when I </a:t>
            </a:r>
            <a:r>
              <a:rPr lang="en-US" sz="2700" dirty="0">
                <a:solidFill>
                  <a:srgbClr val="FFFF00"/>
                </a:solidFill>
                <a:latin typeface="Arial" panose="020B0604020202020204" pitchFamily="34" charset="0"/>
              </a:rPr>
              <a:t>remember</a:t>
            </a:r>
            <a:r>
              <a:rPr lang="en-US" sz="2700" dirty="0">
                <a:latin typeface="Arial" panose="020B0604020202020204" pitchFamily="34" charset="0"/>
              </a:rPr>
              <a:t> you</a:t>
            </a:r>
          </a:p>
          <a:p>
            <a:pPr marL="0" indent="0">
              <a:buNone/>
            </a:pPr>
            <a:r>
              <a:rPr lang="en-US" sz="2700" dirty="0">
                <a:latin typeface="Arial" panose="020B0604020202020204" pitchFamily="34" charset="0"/>
              </a:rPr>
              <a:t>		 in my prayers, </a:t>
            </a:r>
          </a:p>
          <a:p>
            <a:pPr marL="0" indent="0">
              <a:buNone/>
            </a:pPr>
            <a:r>
              <a:rPr lang="en-US" sz="2700" baseline="30000" dirty="0">
                <a:latin typeface="Arial" panose="020B0604020202020204" pitchFamily="34" charset="0"/>
              </a:rPr>
              <a:t>	</a:t>
            </a:r>
            <a:r>
              <a:rPr lang="en-US" sz="2700" dirty="0">
                <a:latin typeface="Arial" panose="020B0604020202020204" pitchFamily="34" charset="0"/>
              </a:rPr>
              <a:t>because I </a:t>
            </a:r>
            <a:r>
              <a:rPr lang="en-US" sz="2700" dirty="0">
                <a:solidFill>
                  <a:srgbClr val="FFFF00"/>
                </a:solidFill>
                <a:latin typeface="Arial" panose="020B0604020202020204" pitchFamily="34" charset="0"/>
              </a:rPr>
              <a:t>hear</a:t>
            </a:r>
            <a:r>
              <a:rPr lang="en-US" sz="2700" dirty="0">
                <a:latin typeface="Arial" panose="020B0604020202020204" pitchFamily="34" charset="0"/>
              </a:rPr>
              <a:t> </a:t>
            </a:r>
          </a:p>
          <a:p>
            <a:pPr marL="0" indent="0">
              <a:buNone/>
            </a:pPr>
            <a:r>
              <a:rPr lang="en-US" sz="2700" dirty="0">
                <a:latin typeface="Arial" panose="020B0604020202020204" pitchFamily="34" charset="0"/>
              </a:rPr>
              <a:t>		of your love </a:t>
            </a:r>
          </a:p>
          <a:p>
            <a:pPr marL="0" indent="0">
              <a:buNone/>
            </a:pPr>
            <a:r>
              <a:rPr lang="en-US" sz="2700" dirty="0">
                <a:latin typeface="Arial" panose="020B0604020202020204" pitchFamily="34" charset="0"/>
              </a:rPr>
              <a:t>		and </a:t>
            </a:r>
          </a:p>
          <a:p>
            <a:pPr marL="0" indent="0">
              <a:buNone/>
            </a:pPr>
            <a:r>
              <a:rPr lang="en-US" sz="2700" dirty="0">
                <a:latin typeface="Arial" panose="020B0604020202020204" pitchFamily="34" charset="0"/>
              </a:rPr>
              <a:t>		of the faith </a:t>
            </a:r>
          </a:p>
          <a:p>
            <a:pPr marL="0" indent="0">
              <a:buNone/>
            </a:pPr>
            <a:r>
              <a:rPr lang="en-US" sz="2700" dirty="0">
                <a:latin typeface="Arial" panose="020B0604020202020204" pitchFamily="34" charset="0"/>
              </a:rPr>
              <a:t>			that you </a:t>
            </a:r>
            <a:r>
              <a:rPr lang="en-US" sz="2700" dirty="0">
                <a:solidFill>
                  <a:srgbClr val="FFFF00"/>
                </a:solidFill>
                <a:latin typeface="Arial" panose="020B0604020202020204" pitchFamily="34" charset="0"/>
              </a:rPr>
              <a:t>have</a:t>
            </a:r>
            <a:r>
              <a:rPr lang="en-US" sz="2700" dirty="0">
                <a:latin typeface="Arial" panose="020B0604020202020204" pitchFamily="34" charset="0"/>
              </a:rPr>
              <a:t> </a:t>
            </a:r>
          </a:p>
          <a:p>
            <a:pPr marL="0" indent="0">
              <a:buNone/>
            </a:pPr>
            <a:r>
              <a:rPr lang="en-US" sz="2700" dirty="0">
                <a:latin typeface="Arial" panose="020B0604020202020204" pitchFamily="34" charset="0"/>
              </a:rPr>
              <a:t>				toward the Lord Jesus</a:t>
            </a:r>
          </a:p>
          <a:p>
            <a:pPr marL="0" indent="0">
              <a:buNone/>
            </a:pPr>
            <a:r>
              <a:rPr lang="en-US" sz="2700" dirty="0">
                <a:latin typeface="Arial" panose="020B0604020202020204" pitchFamily="34" charset="0"/>
              </a:rPr>
              <a:t>				and </a:t>
            </a:r>
          </a:p>
          <a:p>
            <a:pPr marL="0" indent="0">
              <a:buNone/>
            </a:pPr>
            <a:r>
              <a:rPr lang="en-US" sz="2700" dirty="0">
                <a:latin typeface="Arial" panose="020B0604020202020204" pitchFamily="34" charset="0"/>
              </a:rPr>
              <a:t>				for all the saints, </a:t>
            </a:r>
          </a:p>
        </p:txBody>
      </p:sp>
      <p:sp>
        <p:nvSpPr>
          <p:cNvPr id="4" name="Content Placeholder 3">
            <a:extLst>
              <a:ext uri="{FF2B5EF4-FFF2-40B4-BE49-F238E27FC236}">
                <a16:creationId xmlns:a16="http://schemas.microsoft.com/office/drawing/2014/main" id="{DB8D79D0-027E-42E7-8C63-B08335E52206}"/>
              </a:ext>
            </a:extLst>
          </p:cNvPr>
          <p:cNvSpPr>
            <a:spLocks noGrp="1"/>
          </p:cNvSpPr>
          <p:nvPr>
            <p:ph sz="half" idx="2"/>
          </p:nvPr>
        </p:nvSpPr>
        <p:spPr>
          <a:xfrm>
            <a:off x="4356100" y="514351"/>
            <a:ext cx="3700859" cy="3589019"/>
          </a:xfrm>
        </p:spPr>
        <p:txBody>
          <a:bodyPr>
            <a:noAutofit/>
          </a:bodyPr>
          <a:lstStyle/>
          <a:p>
            <a:pPr marL="0" indent="0">
              <a:buNone/>
            </a:pPr>
            <a:r>
              <a:rPr lang="en-US" sz="1800" baseline="30000" dirty="0">
                <a:latin typeface="Arial" panose="020B0604020202020204" pitchFamily="34" charset="0"/>
              </a:rPr>
              <a:t>6</a:t>
            </a:r>
            <a:r>
              <a:rPr lang="en-US" sz="1800" dirty="0">
                <a:latin typeface="Arial" panose="020B0604020202020204" pitchFamily="34" charset="0"/>
              </a:rPr>
              <a:t> and </a:t>
            </a:r>
          </a:p>
          <a:p>
            <a:pPr marL="0" indent="0">
              <a:buNone/>
            </a:pPr>
            <a:r>
              <a:rPr lang="en-US" sz="1800" dirty="0">
                <a:latin typeface="Arial" panose="020B0604020202020204" pitchFamily="34" charset="0"/>
              </a:rPr>
              <a:t>I </a:t>
            </a:r>
            <a:r>
              <a:rPr lang="en-US" sz="1800" dirty="0">
                <a:solidFill>
                  <a:srgbClr val="FFFF00"/>
                </a:solidFill>
                <a:latin typeface="Arial" panose="020B0604020202020204" pitchFamily="34" charset="0"/>
              </a:rPr>
              <a:t>pray</a:t>
            </a:r>
            <a:r>
              <a:rPr lang="en-US" sz="1800" dirty="0">
                <a:latin typeface="Arial" panose="020B0604020202020204" pitchFamily="34" charset="0"/>
              </a:rPr>
              <a:t> </a:t>
            </a:r>
          </a:p>
          <a:p>
            <a:pPr marL="342900" lvl="1" indent="0">
              <a:buNone/>
            </a:pPr>
            <a:r>
              <a:rPr lang="en-US" sz="1800" dirty="0">
                <a:latin typeface="Arial" panose="020B0604020202020204" pitchFamily="34" charset="0"/>
              </a:rPr>
              <a:t>that the sharing of your faith </a:t>
            </a:r>
            <a:r>
              <a:rPr lang="en-US" sz="1800" dirty="0">
                <a:solidFill>
                  <a:srgbClr val="FFFF00"/>
                </a:solidFill>
                <a:latin typeface="Arial" panose="020B0604020202020204" pitchFamily="34" charset="0"/>
              </a:rPr>
              <a:t>may become </a:t>
            </a:r>
            <a:r>
              <a:rPr lang="en-US" sz="1800" dirty="0">
                <a:latin typeface="Arial" panose="020B0604020202020204" pitchFamily="34" charset="0"/>
              </a:rPr>
              <a:t>effective </a:t>
            </a:r>
          </a:p>
          <a:p>
            <a:pPr marL="685800" lvl="2" indent="0">
              <a:buNone/>
            </a:pPr>
            <a:r>
              <a:rPr lang="en-US" sz="1800" dirty="0">
                <a:latin typeface="Arial" panose="020B0604020202020204" pitchFamily="34" charset="0"/>
              </a:rPr>
              <a:t>for the full knowledge </a:t>
            </a:r>
          </a:p>
          <a:p>
            <a:pPr marL="1028700" lvl="3" indent="0">
              <a:buNone/>
            </a:pPr>
            <a:r>
              <a:rPr lang="en-US" sz="1800" dirty="0">
                <a:latin typeface="Arial" panose="020B0604020202020204" pitchFamily="34" charset="0"/>
              </a:rPr>
              <a:t>of every good thing </a:t>
            </a:r>
          </a:p>
          <a:p>
            <a:pPr marL="1371600" lvl="4" indent="0">
              <a:buNone/>
            </a:pPr>
            <a:r>
              <a:rPr lang="en-US" sz="1800" dirty="0">
                <a:latin typeface="Arial" panose="020B0604020202020204" pitchFamily="34" charset="0"/>
              </a:rPr>
              <a:t>that </a:t>
            </a:r>
            <a:r>
              <a:rPr lang="en-US" sz="1800" dirty="0">
                <a:solidFill>
                  <a:srgbClr val="FFFF00"/>
                </a:solidFill>
                <a:latin typeface="Arial" panose="020B0604020202020204" pitchFamily="34" charset="0"/>
              </a:rPr>
              <a:t>is</a:t>
            </a:r>
            <a:r>
              <a:rPr lang="en-US" sz="1800" dirty="0">
                <a:latin typeface="Arial" panose="020B0604020202020204" pitchFamily="34" charset="0"/>
              </a:rPr>
              <a:t> in us </a:t>
            </a:r>
          </a:p>
          <a:p>
            <a:pPr marL="685800" lvl="2" indent="0">
              <a:buNone/>
            </a:pPr>
            <a:r>
              <a:rPr lang="en-US" sz="1800" dirty="0">
                <a:latin typeface="Arial" panose="020B0604020202020204" pitchFamily="34" charset="0"/>
              </a:rPr>
              <a:t>for the sake of Christ.</a:t>
            </a:r>
          </a:p>
        </p:txBody>
      </p:sp>
    </p:spTree>
    <p:extLst>
      <p:ext uri="{BB962C8B-B14F-4D97-AF65-F5344CB8AC3E}">
        <p14:creationId xmlns:p14="http://schemas.microsoft.com/office/powerpoint/2010/main" val="3097304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6CF94-3DED-41F4-BBF2-33F49F713490}"/>
              </a:ext>
            </a:extLst>
          </p:cNvPr>
          <p:cNvSpPr>
            <a:spLocks noGrp="1"/>
          </p:cNvSpPr>
          <p:nvPr>
            <p:ph type="title"/>
          </p:nvPr>
        </p:nvSpPr>
        <p:spPr>
          <a:xfrm>
            <a:off x="513158" y="4393093"/>
            <a:ext cx="6400800" cy="392429"/>
          </a:xfrm>
        </p:spPr>
        <p:txBody>
          <a:bodyPr>
            <a:normAutofit fontScale="90000"/>
          </a:bodyPr>
          <a:lstStyle/>
          <a:p>
            <a:r>
              <a:rPr lang="en-US" dirty="0"/>
              <a:t>Philemon 1:4-6 (ESV)</a:t>
            </a:r>
          </a:p>
        </p:txBody>
      </p:sp>
      <p:sp>
        <p:nvSpPr>
          <p:cNvPr id="3" name="Content Placeholder 2">
            <a:extLst>
              <a:ext uri="{FF2B5EF4-FFF2-40B4-BE49-F238E27FC236}">
                <a16:creationId xmlns:a16="http://schemas.microsoft.com/office/drawing/2014/main" id="{17FD0B0E-EA0E-4EB4-AD24-FBAFF17E7DF5}"/>
              </a:ext>
            </a:extLst>
          </p:cNvPr>
          <p:cNvSpPr>
            <a:spLocks noGrp="1"/>
          </p:cNvSpPr>
          <p:nvPr>
            <p:ph sz="half" idx="1"/>
          </p:nvPr>
        </p:nvSpPr>
        <p:spPr>
          <a:xfrm>
            <a:off x="513159" y="248055"/>
            <a:ext cx="3703241" cy="4041843"/>
          </a:xfrm>
        </p:spPr>
        <p:txBody>
          <a:bodyPr>
            <a:normAutofit fontScale="62500" lnSpcReduction="20000"/>
          </a:bodyPr>
          <a:lstStyle/>
          <a:p>
            <a:pPr marL="0" indent="0">
              <a:buNone/>
            </a:pPr>
            <a:r>
              <a:rPr lang="en-US" sz="2700" dirty="0">
                <a:latin typeface="Arial" panose="020B0604020202020204" pitchFamily="34" charset="0"/>
              </a:rPr>
              <a:t>I </a:t>
            </a:r>
            <a:r>
              <a:rPr lang="en-US" sz="2700" dirty="0">
                <a:solidFill>
                  <a:srgbClr val="FFFF00"/>
                </a:solidFill>
                <a:latin typeface="Arial" panose="020B0604020202020204" pitchFamily="34" charset="0"/>
              </a:rPr>
              <a:t>thank</a:t>
            </a:r>
            <a:r>
              <a:rPr lang="en-US" sz="2700" dirty="0">
                <a:latin typeface="Arial" panose="020B0604020202020204" pitchFamily="34" charset="0"/>
              </a:rPr>
              <a:t> my God </a:t>
            </a:r>
          </a:p>
          <a:p>
            <a:pPr marL="0" indent="0">
              <a:buNone/>
            </a:pPr>
            <a:r>
              <a:rPr lang="en-US" sz="2700" dirty="0">
                <a:latin typeface="Arial" panose="020B0604020202020204" pitchFamily="34" charset="0"/>
              </a:rPr>
              <a:t>	always </a:t>
            </a:r>
          </a:p>
          <a:p>
            <a:pPr marL="0" indent="0">
              <a:buNone/>
            </a:pPr>
            <a:r>
              <a:rPr lang="en-US" sz="2700" dirty="0">
                <a:latin typeface="Arial" panose="020B0604020202020204" pitchFamily="34" charset="0"/>
              </a:rPr>
              <a:t>	when I </a:t>
            </a:r>
            <a:r>
              <a:rPr lang="en-US" sz="2700" dirty="0">
                <a:solidFill>
                  <a:srgbClr val="FFFF00"/>
                </a:solidFill>
                <a:latin typeface="Arial" panose="020B0604020202020204" pitchFamily="34" charset="0"/>
              </a:rPr>
              <a:t>remember</a:t>
            </a:r>
            <a:r>
              <a:rPr lang="en-US" sz="2700" dirty="0">
                <a:latin typeface="Arial" panose="020B0604020202020204" pitchFamily="34" charset="0"/>
              </a:rPr>
              <a:t> you</a:t>
            </a:r>
          </a:p>
          <a:p>
            <a:pPr marL="0" indent="0">
              <a:buNone/>
            </a:pPr>
            <a:r>
              <a:rPr lang="en-US" sz="2700" dirty="0">
                <a:latin typeface="Arial" panose="020B0604020202020204" pitchFamily="34" charset="0"/>
              </a:rPr>
              <a:t>		 in my prayers, </a:t>
            </a:r>
          </a:p>
          <a:p>
            <a:pPr marL="0" indent="0">
              <a:buNone/>
            </a:pPr>
            <a:r>
              <a:rPr lang="en-US" sz="2700" baseline="30000" dirty="0">
                <a:latin typeface="Arial" panose="020B0604020202020204" pitchFamily="34" charset="0"/>
              </a:rPr>
              <a:t>	</a:t>
            </a:r>
            <a:r>
              <a:rPr lang="en-US" sz="2700" dirty="0">
                <a:latin typeface="Arial" panose="020B0604020202020204" pitchFamily="34" charset="0"/>
              </a:rPr>
              <a:t>because I </a:t>
            </a:r>
            <a:r>
              <a:rPr lang="en-US" sz="2700" dirty="0">
                <a:solidFill>
                  <a:srgbClr val="FFFF00"/>
                </a:solidFill>
                <a:latin typeface="Arial" panose="020B0604020202020204" pitchFamily="34" charset="0"/>
              </a:rPr>
              <a:t>hear</a:t>
            </a:r>
            <a:r>
              <a:rPr lang="en-US" sz="2700" dirty="0">
                <a:latin typeface="Arial" panose="020B0604020202020204" pitchFamily="34" charset="0"/>
              </a:rPr>
              <a:t> </a:t>
            </a:r>
          </a:p>
          <a:p>
            <a:pPr marL="0" indent="0">
              <a:buNone/>
            </a:pPr>
            <a:r>
              <a:rPr lang="en-US" sz="2700" dirty="0">
                <a:latin typeface="Arial" panose="020B0604020202020204" pitchFamily="34" charset="0"/>
              </a:rPr>
              <a:t>		of your love </a:t>
            </a:r>
          </a:p>
          <a:p>
            <a:pPr marL="0" indent="0">
              <a:buNone/>
            </a:pPr>
            <a:r>
              <a:rPr lang="en-US" sz="2700" dirty="0">
                <a:latin typeface="Arial" panose="020B0604020202020204" pitchFamily="34" charset="0"/>
              </a:rPr>
              <a:t>		and </a:t>
            </a:r>
          </a:p>
          <a:p>
            <a:pPr marL="0" indent="0">
              <a:buNone/>
            </a:pPr>
            <a:r>
              <a:rPr lang="en-US" sz="2700" dirty="0">
                <a:latin typeface="Arial" panose="020B0604020202020204" pitchFamily="34" charset="0"/>
              </a:rPr>
              <a:t>		of the faith </a:t>
            </a:r>
          </a:p>
          <a:p>
            <a:pPr marL="0" indent="0">
              <a:buNone/>
            </a:pPr>
            <a:r>
              <a:rPr lang="en-US" sz="2700" dirty="0">
                <a:latin typeface="Arial" panose="020B0604020202020204" pitchFamily="34" charset="0"/>
              </a:rPr>
              <a:t>			that you </a:t>
            </a:r>
            <a:r>
              <a:rPr lang="en-US" sz="2700" dirty="0">
                <a:solidFill>
                  <a:srgbClr val="FFFF00"/>
                </a:solidFill>
                <a:latin typeface="Arial" panose="020B0604020202020204" pitchFamily="34" charset="0"/>
              </a:rPr>
              <a:t>have</a:t>
            </a:r>
            <a:r>
              <a:rPr lang="en-US" sz="2700" dirty="0">
                <a:latin typeface="Arial" panose="020B0604020202020204" pitchFamily="34" charset="0"/>
              </a:rPr>
              <a:t> </a:t>
            </a:r>
          </a:p>
          <a:p>
            <a:pPr marL="0" indent="0">
              <a:buNone/>
            </a:pPr>
            <a:r>
              <a:rPr lang="en-US" sz="2700" dirty="0">
                <a:latin typeface="Arial" panose="020B0604020202020204" pitchFamily="34" charset="0"/>
              </a:rPr>
              <a:t>				toward the Lord Jesus</a:t>
            </a:r>
          </a:p>
          <a:p>
            <a:pPr marL="0" indent="0">
              <a:buNone/>
            </a:pPr>
            <a:r>
              <a:rPr lang="en-US" sz="2700" dirty="0">
                <a:latin typeface="Arial" panose="020B0604020202020204" pitchFamily="34" charset="0"/>
              </a:rPr>
              <a:t>				and </a:t>
            </a:r>
          </a:p>
          <a:p>
            <a:pPr marL="0" indent="0">
              <a:buNone/>
            </a:pPr>
            <a:r>
              <a:rPr lang="en-US" sz="2700" dirty="0">
                <a:latin typeface="Arial" panose="020B0604020202020204" pitchFamily="34" charset="0"/>
              </a:rPr>
              <a:t>				for all the saints, </a:t>
            </a:r>
          </a:p>
        </p:txBody>
      </p:sp>
      <p:sp>
        <p:nvSpPr>
          <p:cNvPr id="4" name="Content Placeholder 3">
            <a:extLst>
              <a:ext uri="{FF2B5EF4-FFF2-40B4-BE49-F238E27FC236}">
                <a16:creationId xmlns:a16="http://schemas.microsoft.com/office/drawing/2014/main" id="{DB8D79D0-027E-42E7-8C63-B08335E52206}"/>
              </a:ext>
            </a:extLst>
          </p:cNvPr>
          <p:cNvSpPr>
            <a:spLocks noGrp="1"/>
          </p:cNvSpPr>
          <p:nvPr>
            <p:ph sz="half" idx="2"/>
          </p:nvPr>
        </p:nvSpPr>
        <p:spPr>
          <a:xfrm>
            <a:off x="4356100" y="514351"/>
            <a:ext cx="3700859" cy="3589019"/>
          </a:xfrm>
        </p:spPr>
        <p:txBody>
          <a:bodyPr>
            <a:noAutofit/>
          </a:bodyPr>
          <a:lstStyle/>
          <a:p>
            <a:pPr>
              <a:buFont typeface="Wingdings" panose="05000000000000000000" pitchFamily="2" charset="2"/>
              <a:buChar char="Ø"/>
            </a:pPr>
            <a:r>
              <a:rPr lang="en-US" sz="1800" dirty="0">
                <a:latin typeface="Arial" panose="020B0604020202020204" pitchFamily="34" charset="0"/>
              </a:rPr>
              <a:t>Paul expresses thanksgiving to God</a:t>
            </a:r>
          </a:p>
          <a:p>
            <a:pPr lvl="1">
              <a:buFont typeface="Wingdings" panose="05000000000000000000" pitchFamily="2" charset="2"/>
              <a:buChar char="Ø"/>
            </a:pPr>
            <a:r>
              <a:rPr lang="en-US" sz="1650" dirty="0">
                <a:latin typeface="Arial" panose="020B0604020202020204" pitchFamily="34" charset="0"/>
              </a:rPr>
              <a:t>He does this constantly</a:t>
            </a:r>
          </a:p>
          <a:p>
            <a:pPr lvl="1">
              <a:buFont typeface="Wingdings" panose="05000000000000000000" pitchFamily="2" charset="2"/>
              <a:buChar char="Ø"/>
            </a:pPr>
            <a:r>
              <a:rPr lang="en-US" sz="1650" dirty="0">
                <a:latin typeface="Arial" panose="020B0604020202020204" pitchFamily="34" charset="0"/>
              </a:rPr>
              <a:t>He does this in his [regular?] prayers</a:t>
            </a:r>
          </a:p>
          <a:p>
            <a:pPr>
              <a:buFont typeface="Wingdings" panose="05000000000000000000" pitchFamily="2" charset="2"/>
              <a:buChar char="Ø"/>
            </a:pPr>
            <a:r>
              <a:rPr lang="en-US" sz="1800" dirty="0">
                <a:latin typeface="Arial" panose="020B0604020202020204" pitchFamily="34" charset="0"/>
              </a:rPr>
              <a:t>The reason Paul thanks God for Philemon is that he has heard about Philemon’s love and faith</a:t>
            </a:r>
          </a:p>
          <a:p>
            <a:pPr lvl="1">
              <a:buFont typeface="Wingdings" panose="05000000000000000000" pitchFamily="2" charset="2"/>
              <a:buChar char="Ø"/>
            </a:pPr>
            <a:r>
              <a:rPr lang="en-US" sz="1650" dirty="0">
                <a:latin typeface="Arial" panose="020B0604020202020204" pitchFamily="34" charset="0"/>
              </a:rPr>
              <a:t>His faith is in the Lord Jesus</a:t>
            </a:r>
          </a:p>
          <a:p>
            <a:pPr lvl="1">
              <a:buFont typeface="Wingdings" panose="05000000000000000000" pitchFamily="2" charset="2"/>
              <a:buChar char="Ø"/>
            </a:pPr>
            <a:r>
              <a:rPr lang="en-US" sz="1650" dirty="0">
                <a:latin typeface="Arial" panose="020B0604020202020204" pitchFamily="34" charset="0"/>
              </a:rPr>
              <a:t>His love is for all the saints (?)</a:t>
            </a:r>
          </a:p>
          <a:p>
            <a:pPr lvl="1">
              <a:buFont typeface="Wingdings" panose="05000000000000000000" pitchFamily="2" charset="2"/>
              <a:buChar char="Ø"/>
            </a:pPr>
            <a:endParaRPr lang="en-US" sz="1650" dirty="0">
              <a:latin typeface="Arial" panose="020B0604020202020204" pitchFamily="34" charset="0"/>
            </a:endParaRPr>
          </a:p>
        </p:txBody>
      </p:sp>
    </p:spTree>
    <p:extLst>
      <p:ext uri="{BB962C8B-B14F-4D97-AF65-F5344CB8AC3E}">
        <p14:creationId xmlns:p14="http://schemas.microsoft.com/office/powerpoint/2010/main" val="2081753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6CF94-3DED-41F4-BBF2-33F49F713490}"/>
              </a:ext>
            </a:extLst>
          </p:cNvPr>
          <p:cNvSpPr>
            <a:spLocks noGrp="1"/>
          </p:cNvSpPr>
          <p:nvPr>
            <p:ph type="title"/>
          </p:nvPr>
        </p:nvSpPr>
        <p:spPr>
          <a:xfrm>
            <a:off x="513158" y="4393093"/>
            <a:ext cx="6400800" cy="392429"/>
          </a:xfrm>
        </p:spPr>
        <p:txBody>
          <a:bodyPr>
            <a:normAutofit fontScale="90000"/>
          </a:bodyPr>
          <a:lstStyle/>
          <a:p>
            <a:r>
              <a:rPr lang="en-US" dirty="0"/>
              <a:t>Philemon 1:4-6 (ESV)</a:t>
            </a:r>
          </a:p>
        </p:txBody>
      </p:sp>
      <p:sp>
        <p:nvSpPr>
          <p:cNvPr id="3" name="Content Placeholder 2">
            <a:extLst>
              <a:ext uri="{FF2B5EF4-FFF2-40B4-BE49-F238E27FC236}">
                <a16:creationId xmlns:a16="http://schemas.microsoft.com/office/drawing/2014/main" id="{17FD0B0E-EA0E-4EB4-AD24-FBAFF17E7DF5}"/>
              </a:ext>
            </a:extLst>
          </p:cNvPr>
          <p:cNvSpPr>
            <a:spLocks noGrp="1"/>
          </p:cNvSpPr>
          <p:nvPr>
            <p:ph sz="half" idx="1"/>
          </p:nvPr>
        </p:nvSpPr>
        <p:spPr>
          <a:xfrm>
            <a:off x="513159" y="248055"/>
            <a:ext cx="3703241" cy="4041843"/>
          </a:xfrm>
        </p:spPr>
        <p:txBody>
          <a:bodyPr>
            <a:normAutofit/>
          </a:bodyPr>
          <a:lstStyle/>
          <a:p>
            <a:pPr marL="0" indent="0">
              <a:buNone/>
            </a:pPr>
            <a:r>
              <a:rPr lang="en-US" sz="1800" baseline="30000" dirty="0">
                <a:latin typeface="Arial" panose="020B0604020202020204" pitchFamily="34" charset="0"/>
              </a:rPr>
              <a:t>6</a:t>
            </a:r>
            <a:r>
              <a:rPr lang="en-US" sz="1800" dirty="0">
                <a:latin typeface="Arial" panose="020B0604020202020204" pitchFamily="34" charset="0"/>
              </a:rPr>
              <a:t> and </a:t>
            </a:r>
          </a:p>
          <a:p>
            <a:pPr marL="0" indent="0">
              <a:buNone/>
            </a:pPr>
            <a:r>
              <a:rPr lang="en-US" sz="1800" dirty="0">
                <a:latin typeface="Arial" panose="020B0604020202020204" pitchFamily="34" charset="0"/>
              </a:rPr>
              <a:t>I </a:t>
            </a:r>
            <a:r>
              <a:rPr lang="en-US" sz="1800" dirty="0">
                <a:solidFill>
                  <a:srgbClr val="FFFF00"/>
                </a:solidFill>
                <a:latin typeface="Arial" panose="020B0604020202020204" pitchFamily="34" charset="0"/>
              </a:rPr>
              <a:t>pray</a:t>
            </a:r>
            <a:r>
              <a:rPr lang="en-US" sz="1800" dirty="0">
                <a:latin typeface="Arial" panose="020B0604020202020204" pitchFamily="34" charset="0"/>
              </a:rPr>
              <a:t> </a:t>
            </a:r>
          </a:p>
          <a:p>
            <a:pPr marL="342900" lvl="1" indent="0">
              <a:buNone/>
            </a:pPr>
            <a:r>
              <a:rPr lang="en-US" sz="1800" dirty="0">
                <a:latin typeface="Arial" panose="020B0604020202020204" pitchFamily="34" charset="0"/>
              </a:rPr>
              <a:t>that the sharing of your faith </a:t>
            </a:r>
            <a:r>
              <a:rPr lang="en-US" sz="1800" dirty="0">
                <a:solidFill>
                  <a:srgbClr val="FFFF00"/>
                </a:solidFill>
                <a:latin typeface="Arial" panose="020B0604020202020204" pitchFamily="34" charset="0"/>
              </a:rPr>
              <a:t>may become </a:t>
            </a:r>
            <a:r>
              <a:rPr lang="en-US" sz="1800" dirty="0">
                <a:latin typeface="Arial" panose="020B0604020202020204" pitchFamily="34" charset="0"/>
              </a:rPr>
              <a:t>effective </a:t>
            </a:r>
          </a:p>
          <a:p>
            <a:pPr marL="685800" lvl="2" indent="0">
              <a:buNone/>
            </a:pPr>
            <a:r>
              <a:rPr lang="en-US" sz="1800" dirty="0">
                <a:latin typeface="Arial" panose="020B0604020202020204" pitchFamily="34" charset="0"/>
              </a:rPr>
              <a:t>for the full knowledge </a:t>
            </a:r>
          </a:p>
          <a:p>
            <a:pPr marL="1028700" lvl="3" indent="0">
              <a:buNone/>
            </a:pPr>
            <a:r>
              <a:rPr lang="en-US" sz="1800" dirty="0">
                <a:latin typeface="Arial" panose="020B0604020202020204" pitchFamily="34" charset="0"/>
              </a:rPr>
              <a:t>of every good thing </a:t>
            </a:r>
          </a:p>
          <a:p>
            <a:pPr marL="1371600" lvl="4" indent="0">
              <a:buNone/>
            </a:pPr>
            <a:r>
              <a:rPr lang="en-US" sz="1800" dirty="0">
                <a:latin typeface="Arial" panose="020B0604020202020204" pitchFamily="34" charset="0"/>
              </a:rPr>
              <a:t>that </a:t>
            </a:r>
            <a:r>
              <a:rPr lang="en-US" sz="1800" dirty="0">
                <a:solidFill>
                  <a:srgbClr val="FFFF00"/>
                </a:solidFill>
                <a:latin typeface="Arial" panose="020B0604020202020204" pitchFamily="34" charset="0"/>
              </a:rPr>
              <a:t>is</a:t>
            </a:r>
            <a:r>
              <a:rPr lang="en-US" sz="1800" dirty="0">
                <a:latin typeface="Arial" panose="020B0604020202020204" pitchFamily="34" charset="0"/>
              </a:rPr>
              <a:t> in us </a:t>
            </a:r>
          </a:p>
          <a:p>
            <a:pPr marL="685800" lvl="2" indent="0">
              <a:buNone/>
            </a:pPr>
            <a:r>
              <a:rPr lang="en-US" sz="1800" dirty="0">
                <a:latin typeface="Arial" panose="020B0604020202020204" pitchFamily="34" charset="0"/>
              </a:rPr>
              <a:t>for the sake of Christ.</a:t>
            </a:r>
          </a:p>
        </p:txBody>
      </p:sp>
      <p:sp>
        <p:nvSpPr>
          <p:cNvPr id="4" name="Content Placeholder 3">
            <a:extLst>
              <a:ext uri="{FF2B5EF4-FFF2-40B4-BE49-F238E27FC236}">
                <a16:creationId xmlns:a16="http://schemas.microsoft.com/office/drawing/2014/main" id="{DB8D79D0-027E-42E7-8C63-B08335E52206}"/>
              </a:ext>
            </a:extLst>
          </p:cNvPr>
          <p:cNvSpPr>
            <a:spLocks noGrp="1"/>
          </p:cNvSpPr>
          <p:nvPr>
            <p:ph sz="half" idx="2"/>
          </p:nvPr>
        </p:nvSpPr>
        <p:spPr>
          <a:xfrm>
            <a:off x="4356100" y="514350"/>
            <a:ext cx="3700859" cy="4041843"/>
          </a:xfrm>
        </p:spPr>
        <p:txBody>
          <a:bodyPr>
            <a:noAutofit/>
          </a:bodyPr>
          <a:lstStyle/>
          <a:p>
            <a:pPr>
              <a:buFont typeface="Wingdings" panose="05000000000000000000" pitchFamily="2" charset="2"/>
              <a:buChar char="Ø"/>
            </a:pPr>
            <a:r>
              <a:rPr lang="en-US" sz="1800" dirty="0">
                <a:latin typeface="Arial" panose="020B0604020202020204" pitchFamily="34" charset="0"/>
              </a:rPr>
              <a:t>Paul not only thanks God for Philemon, but also prays for him</a:t>
            </a:r>
          </a:p>
          <a:p>
            <a:pPr lvl="1">
              <a:buFont typeface="Wingdings" panose="05000000000000000000" pitchFamily="2" charset="2"/>
              <a:buChar char="Ø"/>
            </a:pPr>
            <a:r>
              <a:rPr lang="en-US" sz="1650" dirty="0">
                <a:latin typeface="Arial" panose="020B0604020202020204" pitchFamily="34" charset="0"/>
              </a:rPr>
              <a:t>Paul’s request to God is that Philemon’s participation in the gospel will become effective</a:t>
            </a:r>
          </a:p>
          <a:p>
            <a:pPr lvl="2">
              <a:buFont typeface="Wingdings" panose="05000000000000000000" pitchFamily="2" charset="2"/>
              <a:buChar char="Ø"/>
            </a:pPr>
            <a:r>
              <a:rPr lang="en-US" sz="1500" dirty="0">
                <a:latin typeface="Arial" panose="020B0604020202020204" pitchFamily="34" charset="0"/>
              </a:rPr>
              <a:t>(interpretive qn.: What does this mean?)</a:t>
            </a:r>
          </a:p>
          <a:p>
            <a:pPr lvl="2">
              <a:buFont typeface="Wingdings" panose="05000000000000000000" pitchFamily="2" charset="2"/>
              <a:buChar char="Ø"/>
            </a:pPr>
            <a:r>
              <a:rPr lang="en-US" sz="1500" dirty="0">
                <a:latin typeface="Arial" panose="020B0604020202020204" pitchFamily="34" charset="0"/>
              </a:rPr>
              <a:t>Paul desires that Ph.’s participation in the gospel advances to a full knowledge of every good thing that is in us</a:t>
            </a:r>
          </a:p>
          <a:p>
            <a:pPr lvl="2">
              <a:buFont typeface="Wingdings" panose="05000000000000000000" pitchFamily="2" charset="2"/>
              <a:buChar char="Ø"/>
            </a:pPr>
            <a:r>
              <a:rPr lang="en-US" sz="1500" dirty="0">
                <a:latin typeface="Arial" panose="020B0604020202020204" pitchFamily="34" charset="0"/>
              </a:rPr>
              <a:t>Paul desires that Ph.’s participation in the gospel  becomes effective for interests of Christ</a:t>
            </a:r>
          </a:p>
        </p:txBody>
      </p:sp>
    </p:spTree>
    <p:extLst>
      <p:ext uri="{BB962C8B-B14F-4D97-AF65-F5344CB8AC3E}">
        <p14:creationId xmlns:p14="http://schemas.microsoft.com/office/powerpoint/2010/main" val="2361666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John 3:16</a:t>
            </a:r>
            <a:r>
              <a:rPr lang="en-US">
                <a:latin typeface="Calibri"/>
                <a:cs typeface="Calibri"/>
              </a:rPr>
              <a:t>—Meaning?</a:t>
            </a:r>
            <a:endParaRPr lang="en-US" dirty="0"/>
          </a:p>
        </p:txBody>
      </p:sp>
      <p:sp>
        <p:nvSpPr>
          <p:cNvPr id="3" name="Rectangle 2"/>
          <p:cNvSpPr>
            <a:spLocks noGrp="1"/>
          </p:cNvSpPr>
          <p:nvPr>
            <p:ph sz="quarter" idx="13"/>
          </p:nvPr>
        </p:nvSpPr>
        <p:spPr>
          <a:xfrm>
            <a:off x="609600" y="1352551"/>
            <a:ext cx="3124200" cy="2895599"/>
          </a:xfrm>
        </p:spPr>
        <p:txBody>
          <a:bodyPr>
            <a:normAutofit fontScale="92500"/>
          </a:bodyPr>
          <a:lstStyle/>
          <a:p>
            <a:pPr marL="0" indent="0">
              <a:buNone/>
            </a:pPr>
            <a:r>
              <a:rPr lang="en-US">
                <a:solidFill>
                  <a:srgbClr val="C00000"/>
                </a:solidFill>
              </a:rPr>
              <a:t>For</a:t>
            </a:r>
            <a:r>
              <a:rPr lang="en-US"/>
              <a:t> God </a:t>
            </a:r>
            <a:r>
              <a:rPr lang="en-US">
                <a:solidFill>
                  <a:srgbClr val="0070C0"/>
                </a:solidFill>
              </a:rPr>
              <a:t>so</a:t>
            </a:r>
            <a:r>
              <a:rPr lang="en-US"/>
              <a:t> loved the world, </a:t>
            </a:r>
            <a:r>
              <a:rPr lang="en-US">
                <a:solidFill>
                  <a:srgbClr val="C00000"/>
                </a:solidFill>
              </a:rPr>
              <a:t>that</a:t>
            </a:r>
            <a:r>
              <a:rPr lang="en-US"/>
              <a:t> he gave his only Son, </a:t>
            </a:r>
            <a:r>
              <a:rPr lang="en-US">
                <a:solidFill>
                  <a:srgbClr val="C00000"/>
                </a:solidFill>
              </a:rPr>
              <a:t>that</a:t>
            </a:r>
            <a:r>
              <a:rPr lang="en-US"/>
              <a:t> whoever believes in him should not perish but have eternal life.</a:t>
            </a:r>
          </a:p>
          <a:p>
            <a:pPr marL="0" indent="0">
              <a:buNone/>
            </a:pPr>
            <a:endParaRPr lang="en-US" dirty="0"/>
          </a:p>
        </p:txBody>
      </p:sp>
      <p:sp>
        <p:nvSpPr>
          <p:cNvPr id="4" name="Rectangle 3"/>
          <p:cNvSpPr>
            <a:spLocks noGrp="1"/>
          </p:cNvSpPr>
          <p:nvPr>
            <p:ph sz="quarter" idx="14"/>
          </p:nvPr>
        </p:nvSpPr>
        <p:spPr>
          <a:xfrm>
            <a:off x="4267200" y="1352549"/>
            <a:ext cx="4463901" cy="3124201"/>
          </a:xfrm>
        </p:spPr>
        <p:txBody>
          <a:bodyPr>
            <a:normAutofit/>
          </a:bodyPr>
          <a:lstStyle/>
          <a:p>
            <a:pPr marL="274320" lvl="1"/>
            <a:r>
              <a:rPr lang="en-US">
                <a:solidFill>
                  <a:srgbClr val="FF0000"/>
                </a:solidFill>
              </a:rPr>
              <a:t>Explanation/Clarification</a:t>
            </a:r>
          </a:p>
          <a:p>
            <a:pPr marL="274320" lvl="1"/>
            <a:r>
              <a:rPr lang="en-US">
                <a:solidFill>
                  <a:srgbClr val="0070C0"/>
                </a:solidFill>
              </a:rPr>
              <a:t>Degree/extent</a:t>
            </a:r>
          </a:p>
          <a:p>
            <a:pPr marL="274320" lvl="1"/>
            <a:r>
              <a:rPr lang="en-US">
                <a:solidFill>
                  <a:srgbClr val="FF0000"/>
                </a:solidFill>
              </a:rPr>
              <a:t>Result</a:t>
            </a:r>
          </a:p>
          <a:p>
            <a:pPr marL="274320" lvl="1"/>
            <a:r>
              <a:rPr lang="en-US">
                <a:solidFill>
                  <a:srgbClr val="FF0000"/>
                </a:solidFill>
              </a:rPr>
              <a:t>Purpose</a:t>
            </a:r>
          </a:p>
        </p:txBody>
      </p:sp>
    </p:spTree>
    <p:extLst>
      <p:ext uri="{BB962C8B-B14F-4D97-AF65-F5344CB8AC3E}">
        <p14:creationId xmlns:p14="http://schemas.microsoft.com/office/powerpoint/2010/main" val="349343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Meaning	vs.		Implication</a:t>
            </a:r>
            <a:endParaRPr lang="en-US" dirty="0"/>
          </a:p>
        </p:txBody>
      </p:sp>
      <p:sp>
        <p:nvSpPr>
          <p:cNvPr id="3" name="Rectangle 2"/>
          <p:cNvSpPr>
            <a:spLocks noGrp="1"/>
          </p:cNvSpPr>
          <p:nvPr>
            <p:ph sz="quarter" idx="13"/>
          </p:nvPr>
        </p:nvSpPr>
        <p:spPr>
          <a:xfrm>
            <a:off x="609600" y="1352551"/>
            <a:ext cx="3886200" cy="2285999"/>
          </a:xfrm>
        </p:spPr>
        <p:txBody>
          <a:bodyPr>
            <a:normAutofit/>
          </a:bodyPr>
          <a:lstStyle/>
          <a:p>
            <a:pPr marL="274320" lvl="1"/>
            <a:r>
              <a:rPr lang="en-US"/>
              <a:t>meaning is singular</a:t>
            </a:r>
          </a:p>
        </p:txBody>
      </p:sp>
      <p:sp>
        <p:nvSpPr>
          <p:cNvPr id="4" name="Rectangle 3"/>
          <p:cNvSpPr>
            <a:spLocks noGrp="1"/>
          </p:cNvSpPr>
          <p:nvPr>
            <p:ph sz="quarter" idx="14"/>
          </p:nvPr>
        </p:nvSpPr>
        <p:spPr>
          <a:xfrm>
            <a:off x="4844901" y="1352549"/>
            <a:ext cx="3886200" cy="2286001"/>
          </a:xfrm>
        </p:spPr>
        <p:txBody>
          <a:bodyPr>
            <a:normAutofit/>
          </a:bodyPr>
          <a:lstStyle/>
          <a:p>
            <a:pPr marL="274320" lvl="1"/>
            <a:r>
              <a:rPr lang="en-US"/>
              <a:t>A sub-set of Meaning</a:t>
            </a:r>
          </a:p>
          <a:p>
            <a:pPr marL="274320" lvl="1"/>
            <a:r>
              <a:rPr lang="en-US"/>
              <a:t>there can be multiple implications to the meaning of an utterance.</a:t>
            </a:r>
          </a:p>
        </p:txBody>
      </p:sp>
      <p:pic>
        <p:nvPicPr>
          <p:cNvPr id="5" name="Rounded Rectangl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288658" y="3704874"/>
            <a:ext cx="1004083" cy="1156217"/>
          </a:xfrm>
          <a:prstGeom prst="roundRect">
            <a:avLst>
              <a:gd name="adj" fmla="val 4815"/>
            </a:avLst>
          </a:prstGeom>
          <a:noFill/>
          <a:ln w="38100" cap="flat" cmpd="sng" algn="ctr">
            <a:solidFill>
              <a:schemeClr val="tx1"/>
            </a:solidFill>
            <a:prstDash val="solid"/>
            <a:miter lim="800000"/>
            <a:headEnd type="none" w="med" len="med"/>
            <a:tailEnd type="none" w="med" len="med"/>
          </a:ln>
          <a:effectLst/>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943600" y="3583504"/>
            <a:ext cx="1143000" cy="1240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31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r>
              <a:rPr lang="en-US"/>
              <a:t>Meaning, Implications, and Application</a:t>
            </a:r>
            <a:endParaRPr lang="en-US" dirty="0"/>
          </a:p>
        </p:txBody>
      </p:sp>
      <p:sp>
        <p:nvSpPr>
          <p:cNvPr id="3" name="Rectangle 2"/>
          <p:cNvSpPr>
            <a:spLocks noGrp="1"/>
          </p:cNvSpPr>
          <p:nvPr>
            <p:ph sz="quarter" idx="13"/>
          </p:nvPr>
        </p:nvSpPr>
        <p:spPr>
          <a:xfrm>
            <a:off x="609600" y="1352551"/>
            <a:ext cx="1828800" cy="2285999"/>
          </a:xfrm>
        </p:spPr>
        <p:txBody>
          <a:bodyPr>
            <a:normAutofit/>
          </a:bodyPr>
          <a:lstStyle/>
          <a:p>
            <a:pPr marL="0" indent="0">
              <a:buNone/>
            </a:pPr>
            <a:r>
              <a:rPr lang="en-US" altLang="x-none" b="1"/>
              <a:t>Meaning</a:t>
            </a:r>
            <a:endParaRPr lang="en-US" b="1" dirty="0"/>
          </a:p>
        </p:txBody>
      </p:sp>
      <p:sp>
        <p:nvSpPr>
          <p:cNvPr id="4" name="Rectangle 3"/>
          <p:cNvSpPr>
            <a:spLocks noGrp="1"/>
          </p:cNvSpPr>
          <p:nvPr>
            <p:ph sz="quarter" idx="14"/>
          </p:nvPr>
        </p:nvSpPr>
        <p:spPr>
          <a:xfrm>
            <a:off x="2743200" y="1352549"/>
            <a:ext cx="5987901" cy="2895601"/>
          </a:xfrm>
        </p:spPr>
        <p:txBody>
          <a:bodyPr>
            <a:normAutofit/>
          </a:bodyPr>
          <a:lstStyle/>
          <a:p>
            <a:pPr marL="274320" lvl="1"/>
            <a:r>
              <a:rPr lang="en-US" altLang="x-none"/>
              <a:t>What does the original speaker say/mean</a:t>
            </a:r>
            <a:endParaRPr lang="en-US"/>
          </a:p>
          <a:p>
            <a:pPr marL="548640" lvl="2"/>
            <a:r>
              <a:rPr lang="en-US" sz="2400"/>
              <a:t>in his (original) setting</a:t>
            </a:r>
          </a:p>
          <a:p>
            <a:pPr marL="548640" lvl="2"/>
            <a:r>
              <a:rPr lang="en-US" sz="2400"/>
              <a:t>in regard to the issues then present</a:t>
            </a:r>
          </a:p>
          <a:p>
            <a:pPr marL="548640" lvl="2"/>
            <a:r>
              <a:rPr lang="en-US" sz="2400">
                <a:solidFill>
                  <a:srgbClr val="0070C0"/>
                </a:solidFill>
              </a:rPr>
              <a:t>in reference to the persons and things being addressed</a:t>
            </a:r>
            <a:endParaRPr lang="en-US" sz="2400"/>
          </a:p>
        </p:txBody>
      </p:sp>
    </p:spTree>
    <p:extLst>
      <p:ext uri="{BB962C8B-B14F-4D97-AF65-F5344CB8AC3E}">
        <p14:creationId xmlns:p14="http://schemas.microsoft.com/office/powerpoint/2010/main" val="256547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2000"/>
                                        <p:tgtEl>
                                          <p:spTgt spid="4">
                                            <p:txEl>
                                              <p:pRg st="0" end="0"/>
                                            </p:txEl>
                                          </p:spTgt>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up)">
                                      <p:cBhvr>
                                        <p:cTn id="11" dur="2000"/>
                                        <p:tgtEl>
                                          <p:spTgt spid="4">
                                            <p:txEl>
                                              <p:pRg st="1" end="1"/>
                                            </p:txEl>
                                          </p:spTgt>
                                        </p:tgtEl>
                                      </p:cBhvr>
                                    </p:animEffect>
                                  </p:childTnLst>
                                </p:cTn>
                              </p:par>
                            </p:childTnLst>
                          </p:cTn>
                        </p:par>
                        <p:par>
                          <p:cTn id="12" fill="hold">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up)">
                                      <p:cBhvr>
                                        <p:cTn id="15" dur="2000"/>
                                        <p:tgtEl>
                                          <p:spTgt spid="4">
                                            <p:txEl>
                                              <p:pRg st="2" end="2"/>
                                            </p:txEl>
                                          </p:spTgt>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wipe(up)">
                                      <p:cBhvr>
                                        <p:cTn id="19"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09672-5C64-4E65-B8C1-7FA53618842D}"/>
              </a:ext>
            </a:extLst>
          </p:cNvPr>
          <p:cNvSpPr>
            <a:spLocks noGrp="1"/>
          </p:cNvSpPr>
          <p:nvPr>
            <p:ph type="title"/>
          </p:nvPr>
        </p:nvSpPr>
        <p:spPr/>
        <p:txBody>
          <a:bodyPr>
            <a:normAutofit/>
          </a:bodyPr>
          <a:lstStyle/>
          <a:p>
            <a:r>
              <a:rPr lang="en-US"/>
              <a:t>Two Essential Components</a:t>
            </a:r>
            <a:endParaRPr lang="en-US" dirty="0"/>
          </a:p>
        </p:txBody>
      </p:sp>
      <p:sp>
        <p:nvSpPr>
          <p:cNvPr id="3" name="Content Placeholder 2">
            <a:extLst>
              <a:ext uri="{FF2B5EF4-FFF2-40B4-BE49-F238E27FC236}">
                <a16:creationId xmlns:a16="http://schemas.microsoft.com/office/drawing/2014/main" id="{744D7890-FBB7-436A-BF22-5DE1A1D8FF66}"/>
              </a:ext>
            </a:extLst>
          </p:cNvPr>
          <p:cNvSpPr>
            <a:spLocks noGrp="1"/>
          </p:cNvSpPr>
          <p:nvPr>
            <p:ph sz="quarter" idx="13"/>
          </p:nvPr>
        </p:nvSpPr>
        <p:spPr>
          <a:xfrm>
            <a:off x="609600" y="1919818"/>
            <a:ext cx="3886200" cy="3014132"/>
          </a:xfrm>
        </p:spPr>
        <p:txBody>
          <a:bodyPr>
            <a:normAutofit fontScale="70000" lnSpcReduction="20000"/>
          </a:bodyPr>
          <a:lstStyle/>
          <a:p>
            <a:r>
              <a:rPr lang="en-US"/>
              <a:t>One can make an interesting speech or fill the time with words, but of what benefit is it going to be?</a:t>
            </a:r>
            <a:endParaRPr lang="en-US" dirty="0"/>
          </a:p>
          <a:p>
            <a:r>
              <a:rPr lang="en-US"/>
              <a:t>Should be based on what is in Scripture</a:t>
            </a:r>
            <a:endParaRPr lang="en-US" dirty="0"/>
          </a:p>
          <a:p>
            <a:r>
              <a:rPr lang="en-US"/>
              <a:t>It should be faithful to what the biblical text is saying</a:t>
            </a:r>
            <a:endParaRPr lang="en-US" dirty="0"/>
          </a:p>
          <a:p>
            <a:r>
              <a:rPr lang="en-US"/>
              <a:t>Should be relevant— for understanding and conduct</a:t>
            </a:r>
            <a:endParaRPr lang="en-US" dirty="0"/>
          </a:p>
        </p:txBody>
      </p:sp>
      <p:sp>
        <p:nvSpPr>
          <p:cNvPr id="4" name="Content Placeholder 3">
            <a:extLst>
              <a:ext uri="{FF2B5EF4-FFF2-40B4-BE49-F238E27FC236}">
                <a16:creationId xmlns:a16="http://schemas.microsoft.com/office/drawing/2014/main" id="{99689E37-4353-4F8E-B1D7-3BEDDEA29EE0}"/>
              </a:ext>
            </a:extLst>
          </p:cNvPr>
          <p:cNvSpPr>
            <a:spLocks noGrp="1"/>
          </p:cNvSpPr>
          <p:nvPr>
            <p:ph sz="quarter" idx="14"/>
          </p:nvPr>
        </p:nvSpPr>
        <p:spPr/>
        <p:txBody>
          <a:bodyPr>
            <a:normAutofit fontScale="70000" lnSpcReduction="20000"/>
          </a:bodyPr>
          <a:lstStyle/>
          <a:p>
            <a:r>
              <a:rPr lang="en-US"/>
              <a:t>Even good content will be less than fully effective without proper organization and presentation.</a:t>
            </a:r>
            <a:endParaRPr lang="en-US" dirty="0"/>
          </a:p>
          <a:p>
            <a:r>
              <a:rPr lang="en-US"/>
              <a:t>It is not difficult to provide structure to a message.</a:t>
            </a:r>
            <a:endParaRPr lang="en-US" dirty="0"/>
          </a:p>
          <a:p>
            <a:r>
              <a:rPr lang="en-US"/>
              <a:t>The presentation should make it easier for the audience to keep listening and to pay attention</a:t>
            </a:r>
            <a:endParaRPr lang="en-US" dirty="0"/>
          </a:p>
        </p:txBody>
      </p:sp>
      <p:sp>
        <p:nvSpPr>
          <p:cNvPr id="5" name="Text Placeholder 4">
            <a:extLst>
              <a:ext uri="{FF2B5EF4-FFF2-40B4-BE49-F238E27FC236}">
                <a16:creationId xmlns:a16="http://schemas.microsoft.com/office/drawing/2014/main" id="{621BC861-12BD-48CB-B2DC-AF158BF5DF32}"/>
              </a:ext>
            </a:extLst>
          </p:cNvPr>
          <p:cNvSpPr>
            <a:spLocks noGrp="1"/>
          </p:cNvSpPr>
          <p:nvPr>
            <p:ph type="body" sz="quarter" idx="18"/>
          </p:nvPr>
        </p:nvSpPr>
        <p:spPr/>
        <p:txBody>
          <a:bodyPr>
            <a:normAutofit lnSpcReduction="10000"/>
          </a:bodyPr>
          <a:lstStyle/>
          <a:p>
            <a:r>
              <a:rPr lang="en-US" sz="3200"/>
              <a:t>Content</a:t>
            </a:r>
            <a:endParaRPr lang="en-US" sz="3200" dirty="0"/>
          </a:p>
        </p:txBody>
      </p:sp>
      <p:sp>
        <p:nvSpPr>
          <p:cNvPr id="6" name="Text Placeholder 5">
            <a:extLst>
              <a:ext uri="{FF2B5EF4-FFF2-40B4-BE49-F238E27FC236}">
                <a16:creationId xmlns:a16="http://schemas.microsoft.com/office/drawing/2014/main" id="{D2DCA540-006F-44C4-A49F-25287174DEBF}"/>
              </a:ext>
            </a:extLst>
          </p:cNvPr>
          <p:cNvSpPr>
            <a:spLocks noGrp="1"/>
          </p:cNvSpPr>
          <p:nvPr>
            <p:ph type="body" sz="quarter" idx="19"/>
          </p:nvPr>
        </p:nvSpPr>
        <p:spPr/>
        <p:txBody>
          <a:bodyPr>
            <a:noAutofit/>
          </a:bodyPr>
          <a:lstStyle/>
          <a:p>
            <a:r>
              <a:rPr lang="en-US" sz="3200"/>
              <a:t>Structure</a:t>
            </a:r>
            <a:endParaRPr lang="en-US" sz="3200" dirty="0"/>
          </a:p>
        </p:txBody>
      </p:sp>
    </p:spTree>
    <p:extLst>
      <p:ext uri="{BB962C8B-B14F-4D97-AF65-F5344CB8AC3E}">
        <p14:creationId xmlns:p14="http://schemas.microsoft.com/office/powerpoint/2010/main" val="246795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2000"/>
                                        <p:tgtEl>
                                          <p:spTgt spid="3">
                                            <p:txEl>
                                              <p:pRg st="3" end="3"/>
                                            </p:txEl>
                                          </p:spTgt>
                                        </p:tgtEl>
                                      </p:cBhvr>
                                    </p:animEffect>
                                    <p:anim calcmode="lin" valueType="num">
                                      <p:cBhvr>
                                        <p:cTn id="3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2000"/>
                                        <p:tgtEl>
                                          <p:spTgt spid="4">
                                            <p:txEl>
                                              <p:pRg st="0" end="0"/>
                                            </p:txEl>
                                          </p:spTgt>
                                        </p:tgtEl>
                                      </p:cBhvr>
                                    </p:animEffect>
                                    <p:anim calcmode="lin" valueType="num">
                                      <p:cBhvr>
                                        <p:cTn id="44"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2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fade">
                                      <p:cBhvr>
                                        <p:cTn id="50" dur="2000"/>
                                        <p:tgtEl>
                                          <p:spTgt spid="4">
                                            <p:txEl>
                                              <p:pRg st="1" end="1"/>
                                            </p:txEl>
                                          </p:spTgt>
                                        </p:tgtEl>
                                      </p:cBhvr>
                                    </p:animEffect>
                                    <p:anim calcmode="lin" valueType="num">
                                      <p:cBhvr>
                                        <p:cTn id="51"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2" dur="2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Effect transition="in" filter="fade">
                                      <p:cBhvr>
                                        <p:cTn id="57" dur="2000"/>
                                        <p:tgtEl>
                                          <p:spTgt spid="4">
                                            <p:txEl>
                                              <p:pRg st="2" end="2"/>
                                            </p:txEl>
                                          </p:spTgt>
                                        </p:tgtEl>
                                      </p:cBhvr>
                                    </p:animEffect>
                                    <p:anim calcmode="lin" valueType="num">
                                      <p:cBhvr>
                                        <p:cTn id="58"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9" dur="2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build="p" bldLvl="3"/>
      <p:bldP spid="6"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r>
              <a:rPr lang="en-US"/>
              <a:t>Meaning, Implications, and Application</a:t>
            </a:r>
            <a:endParaRPr lang="en-US" dirty="0"/>
          </a:p>
        </p:txBody>
      </p:sp>
      <p:sp>
        <p:nvSpPr>
          <p:cNvPr id="3" name="Rectangle 2"/>
          <p:cNvSpPr>
            <a:spLocks noGrp="1"/>
          </p:cNvSpPr>
          <p:nvPr>
            <p:ph sz="quarter" idx="13"/>
          </p:nvPr>
        </p:nvSpPr>
        <p:spPr>
          <a:xfrm>
            <a:off x="609600" y="1352551"/>
            <a:ext cx="1981200" cy="2285999"/>
          </a:xfrm>
        </p:spPr>
        <p:txBody>
          <a:bodyPr>
            <a:normAutofit/>
          </a:bodyPr>
          <a:lstStyle/>
          <a:p>
            <a:pPr marL="0" indent="0">
              <a:buNone/>
            </a:pPr>
            <a:r>
              <a:rPr lang="en-US" altLang="x-none"/>
              <a:t>Implications</a:t>
            </a:r>
            <a:endParaRPr lang="en-US" dirty="0"/>
          </a:p>
        </p:txBody>
      </p:sp>
      <p:sp>
        <p:nvSpPr>
          <p:cNvPr id="4" name="Rectangle 3"/>
          <p:cNvSpPr>
            <a:spLocks noGrp="1"/>
          </p:cNvSpPr>
          <p:nvPr>
            <p:ph sz="quarter" idx="14"/>
          </p:nvPr>
        </p:nvSpPr>
        <p:spPr>
          <a:xfrm>
            <a:off x="2743200" y="1352549"/>
            <a:ext cx="5987901" cy="2895601"/>
          </a:xfrm>
        </p:spPr>
        <p:txBody>
          <a:bodyPr>
            <a:normAutofit/>
          </a:bodyPr>
          <a:lstStyle/>
          <a:p>
            <a:pPr marL="274320" lvl="1"/>
            <a:r>
              <a:rPr lang="en-US" altLang="x-none"/>
              <a:t>logically flowing from the meaning (as long as the "logic" is sound)</a:t>
            </a:r>
            <a:endParaRPr lang="en-US"/>
          </a:p>
          <a:p>
            <a:pPr marL="548640" lvl="2"/>
            <a:r>
              <a:rPr lang="en-US" sz="2400"/>
              <a:t>identification of non-explicit interconnections and dependences</a:t>
            </a:r>
          </a:p>
          <a:p>
            <a:pPr marL="548640" lvl="2"/>
            <a:r>
              <a:rPr lang="en-US" sz="2400"/>
              <a:t>identification of inherent principles</a:t>
            </a:r>
          </a:p>
        </p:txBody>
      </p:sp>
    </p:spTree>
    <p:extLst>
      <p:ext uri="{BB962C8B-B14F-4D97-AF65-F5344CB8AC3E}">
        <p14:creationId xmlns:p14="http://schemas.microsoft.com/office/powerpoint/2010/main" val="219208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4"/>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r>
              <a:rPr lang="en-US"/>
              <a:t>Meaning, Implications, and Application</a:t>
            </a:r>
            <a:endParaRPr lang="en-US" dirty="0"/>
          </a:p>
        </p:txBody>
      </p:sp>
      <p:sp>
        <p:nvSpPr>
          <p:cNvPr id="3" name="Rectangle 2"/>
          <p:cNvSpPr>
            <a:spLocks noGrp="1"/>
          </p:cNvSpPr>
          <p:nvPr>
            <p:ph sz="quarter" idx="13"/>
          </p:nvPr>
        </p:nvSpPr>
        <p:spPr>
          <a:xfrm>
            <a:off x="609600" y="1352551"/>
            <a:ext cx="1981200" cy="2285999"/>
          </a:xfrm>
        </p:spPr>
        <p:txBody>
          <a:bodyPr>
            <a:normAutofit/>
          </a:bodyPr>
          <a:lstStyle/>
          <a:p>
            <a:pPr marL="0" indent="0">
              <a:buNone/>
            </a:pPr>
            <a:r>
              <a:rPr lang="en-US" altLang="x-none"/>
              <a:t>Applications</a:t>
            </a:r>
            <a:endParaRPr lang="en-US" dirty="0"/>
          </a:p>
        </p:txBody>
      </p:sp>
      <p:sp>
        <p:nvSpPr>
          <p:cNvPr id="4" name="Rectangle 3"/>
          <p:cNvSpPr>
            <a:spLocks noGrp="1"/>
          </p:cNvSpPr>
          <p:nvPr>
            <p:ph sz="quarter" idx="14"/>
          </p:nvPr>
        </p:nvSpPr>
        <p:spPr>
          <a:xfrm>
            <a:off x="2743200" y="1352549"/>
            <a:ext cx="5987901" cy="2895601"/>
          </a:xfrm>
        </p:spPr>
        <p:txBody>
          <a:bodyPr>
            <a:normAutofit/>
          </a:bodyPr>
          <a:lstStyle/>
          <a:p>
            <a:pPr marL="274320" lvl="1"/>
            <a:r>
              <a:rPr lang="en-US" altLang="x-none"/>
              <a:t>Applying the value of an abiding principle to current settings and situations</a:t>
            </a:r>
            <a:endParaRPr lang="en-US"/>
          </a:p>
        </p:txBody>
      </p:sp>
    </p:spTree>
    <p:extLst>
      <p:ext uri="{BB962C8B-B14F-4D97-AF65-F5344CB8AC3E}">
        <p14:creationId xmlns:p14="http://schemas.microsoft.com/office/powerpoint/2010/main" val="187296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4"/>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Proverbs 3:5</a:t>
            </a:r>
            <a:r>
              <a:rPr lang="en-US">
                <a:latin typeface="Calibri"/>
                <a:cs typeface="Calibri"/>
              </a:rPr>
              <a:t>—Meaning</a:t>
            </a:r>
            <a:endParaRPr lang="en-US" dirty="0"/>
          </a:p>
        </p:txBody>
      </p:sp>
      <p:sp>
        <p:nvSpPr>
          <p:cNvPr id="3" name="Rectangle 2"/>
          <p:cNvSpPr>
            <a:spLocks noGrp="1"/>
          </p:cNvSpPr>
          <p:nvPr>
            <p:ph sz="quarter" idx="13"/>
          </p:nvPr>
        </p:nvSpPr>
        <p:spPr>
          <a:xfrm>
            <a:off x="609600" y="1352551"/>
            <a:ext cx="3124200" cy="2895599"/>
          </a:xfrm>
        </p:spPr>
        <p:txBody>
          <a:bodyPr>
            <a:normAutofit/>
          </a:bodyPr>
          <a:lstStyle/>
          <a:p>
            <a:pPr marL="0" indent="0">
              <a:buNone/>
            </a:pPr>
            <a:r>
              <a:rPr lang="en-US"/>
              <a:t>Trust in the LORD with all your heart, and do not lean on your own understanding.</a:t>
            </a:r>
          </a:p>
          <a:p>
            <a:pPr marL="0" indent="0">
              <a:buNone/>
            </a:pPr>
            <a:endParaRPr lang="en-US" dirty="0"/>
          </a:p>
        </p:txBody>
      </p:sp>
      <p:sp>
        <p:nvSpPr>
          <p:cNvPr id="4" name="Rectangle 3"/>
          <p:cNvSpPr>
            <a:spLocks noGrp="1"/>
          </p:cNvSpPr>
          <p:nvPr>
            <p:ph sz="quarter" idx="14"/>
          </p:nvPr>
        </p:nvSpPr>
        <p:spPr>
          <a:xfrm>
            <a:off x="4267200" y="1352549"/>
            <a:ext cx="4463901" cy="3124201"/>
          </a:xfrm>
        </p:spPr>
        <p:txBody>
          <a:bodyPr>
            <a:normAutofit fontScale="92500" lnSpcReduction="10000"/>
          </a:bodyPr>
          <a:lstStyle/>
          <a:p>
            <a:pPr marL="274320" lvl="1"/>
            <a:r>
              <a:rPr lang="en-US"/>
              <a:t>(When it comes to making judgments and choices in life) </a:t>
            </a:r>
            <a:br>
              <a:rPr lang="en-US"/>
            </a:br>
            <a:r>
              <a:rPr lang="en-US">
                <a:solidFill>
                  <a:srgbClr val="00B0F0"/>
                </a:solidFill>
              </a:rPr>
              <a:t>I should base my actions entirely on what God has said </a:t>
            </a:r>
            <a:r>
              <a:rPr lang="en-US"/>
              <a:t>[in Scripture] </a:t>
            </a:r>
            <a:r>
              <a:rPr lang="en-US">
                <a:solidFill>
                  <a:srgbClr val="00B0F0"/>
                </a:solidFill>
              </a:rPr>
              <a:t>and not on what I consider good or advantageous </a:t>
            </a:r>
            <a:r>
              <a:rPr lang="en-US"/>
              <a:t>(should my thoughts and judgments on the matter differ from what God has said). </a:t>
            </a:r>
          </a:p>
        </p:txBody>
      </p:sp>
    </p:spTree>
    <p:extLst>
      <p:ext uri="{BB962C8B-B14F-4D97-AF65-F5344CB8AC3E}">
        <p14:creationId xmlns:p14="http://schemas.microsoft.com/office/powerpoint/2010/main" val="278806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Proverbs 3:5</a:t>
            </a:r>
            <a:r>
              <a:rPr lang="en-US">
                <a:latin typeface="Calibri"/>
                <a:cs typeface="Calibri"/>
              </a:rPr>
              <a:t>—Implications</a:t>
            </a:r>
            <a:endParaRPr lang="en-US" dirty="0"/>
          </a:p>
        </p:txBody>
      </p:sp>
      <p:sp>
        <p:nvSpPr>
          <p:cNvPr id="3" name="Rectangle 2"/>
          <p:cNvSpPr>
            <a:spLocks noGrp="1"/>
          </p:cNvSpPr>
          <p:nvPr>
            <p:ph sz="quarter" idx="13"/>
          </p:nvPr>
        </p:nvSpPr>
        <p:spPr>
          <a:xfrm>
            <a:off x="609600" y="1352551"/>
            <a:ext cx="2286000" cy="3124199"/>
          </a:xfrm>
        </p:spPr>
        <p:txBody>
          <a:bodyPr>
            <a:normAutofit/>
          </a:bodyPr>
          <a:lstStyle/>
          <a:p>
            <a:pPr marL="0" indent="0">
              <a:buNone/>
            </a:pPr>
            <a:r>
              <a:rPr lang="en-US" sz="2400"/>
              <a:t>Trust in the LORD with all your heart, and do not lean on your own under-standing.</a:t>
            </a:r>
          </a:p>
          <a:p>
            <a:pPr marL="0" indent="0">
              <a:buNone/>
            </a:pPr>
            <a:endParaRPr lang="en-US" sz="2400" dirty="0"/>
          </a:p>
        </p:txBody>
      </p:sp>
      <p:sp>
        <p:nvSpPr>
          <p:cNvPr id="4" name="Rectangle 3"/>
          <p:cNvSpPr>
            <a:spLocks noGrp="1"/>
          </p:cNvSpPr>
          <p:nvPr>
            <p:ph sz="quarter" idx="14"/>
          </p:nvPr>
        </p:nvSpPr>
        <p:spPr>
          <a:xfrm>
            <a:off x="3505200" y="1352549"/>
            <a:ext cx="5225901" cy="3124201"/>
          </a:xfrm>
        </p:spPr>
        <p:txBody>
          <a:bodyPr>
            <a:noAutofit/>
          </a:bodyPr>
          <a:lstStyle/>
          <a:p>
            <a:pPr marL="0" lvl="1">
              <a:spcBef>
                <a:spcPts val="0"/>
              </a:spcBef>
              <a:spcAft>
                <a:spcPts val="200"/>
              </a:spcAft>
            </a:pPr>
            <a:r>
              <a:rPr lang="en-US" sz="1800"/>
              <a:t>My mind in itself is not a resource altogether reliable; my intuitions and judgments are liable to be defective.</a:t>
            </a:r>
          </a:p>
          <a:p>
            <a:pPr marL="0" lvl="1">
              <a:spcBef>
                <a:spcPts val="0"/>
              </a:spcBef>
              <a:spcAft>
                <a:spcPts val="200"/>
              </a:spcAft>
            </a:pPr>
            <a:r>
              <a:rPr lang="en-US" sz="1800"/>
              <a:t>I need God's word for pursuing life rightly.</a:t>
            </a:r>
          </a:p>
          <a:p>
            <a:pPr marL="460375" lvl="2">
              <a:spcBef>
                <a:spcPts val="0"/>
              </a:spcBef>
              <a:spcAft>
                <a:spcPts val="200"/>
              </a:spcAft>
            </a:pPr>
            <a:r>
              <a:rPr lang="en-US" sz="1600"/>
              <a:t>I should read God's Word.</a:t>
            </a:r>
          </a:p>
          <a:p>
            <a:pPr marL="460375" lvl="2">
              <a:spcBef>
                <a:spcPts val="0"/>
              </a:spcBef>
              <a:spcAft>
                <a:spcPts val="200"/>
              </a:spcAft>
            </a:pPr>
            <a:r>
              <a:rPr lang="en-US" sz="1600"/>
              <a:t>I should think and reflect on God's Word.</a:t>
            </a:r>
          </a:p>
          <a:p>
            <a:pPr marL="0" lvl="1">
              <a:spcBef>
                <a:spcPts val="0"/>
              </a:spcBef>
              <a:spcAft>
                <a:spcPts val="200"/>
              </a:spcAft>
            </a:pPr>
            <a:r>
              <a:rPr lang="en-US" sz="1800"/>
              <a:t>I should yield my judgments to the dictates of God.</a:t>
            </a:r>
          </a:p>
          <a:p>
            <a:pPr marL="0" lvl="1">
              <a:spcBef>
                <a:spcPts val="0"/>
              </a:spcBef>
              <a:spcAft>
                <a:spcPts val="200"/>
              </a:spcAft>
            </a:pPr>
            <a:r>
              <a:rPr lang="en-US" sz="1800"/>
              <a:t>Divine wisdom sometimes may be contrary to mine.</a:t>
            </a:r>
          </a:p>
          <a:p>
            <a:pPr marL="0" lvl="1">
              <a:spcBef>
                <a:spcPts val="0"/>
              </a:spcBef>
              <a:spcAft>
                <a:spcPts val="200"/>
              </a:spcAft>
            </a:pPr>
            <a:r>
              <a:rPr lang="en-US" sz="1800"/>
              <a:t>I should not be arrogant about my intellect.</a:t>
            </a:r>
          </a:p>
          <a:p>
            <a:pPr marL="0" lvl="1">
              <a:spcBef>
                <a:spcPts val="0"/>
              </a:spcBef>
              <a:spcAft>
                <a:spcPts val="200"/>
              </a:spcAft>
            </a:pPr>
            <a:r>
              <a:rPr lang="en-US" sz="1800"/>
              <a:t>"Intellectuals" may not have the right answers for the crucial questions of life.</a:t>
            </a:r>
          </a:p>
        </p:txBody>
      </p:sp>
    </p:spTree>
    <p:extLst>
      <p:ext uri="{BB962C8B-B14F-4D97-AF65-F5344CB8AC3E}">
        <p14:creationId xmlns:p14="http://schemas.microsoft.com/office/powerpoint/2010/main" val="383290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Proverbs 3:5</a:t>
            </a:r>
            <a:r>
              <a:rPr lang="en-US">
                <a:latin typeface="Calibri"/>
                <a:cs typeface="Calibri"/>
              </a:rPr>
              <a:t>—Applications</a:t>
            </a:r>
            <a:endParaRPr lang="en-US" dirty="0"/>
          </a:p>
        </p:txBody>
      </p:sp>
      <p:sp>
        <p:nvSpPr>
          <p:cNvPr id="3" name="Rectangle 2"/>
          <p:cNvSpPr>
            <a:spLocks noGrp="1"/>
          </p:cNvSpPr>
          <p:nvPr>
            <p:ph sz="quarter" idx="13"/>
          </p:nvPr>
        </p:nvSpPr>
        <p:spPr>
          <a:xfrm>
            <a:off x="609600" y="1352551"/>
            <a:ext cx="1828800" cy="3124199"/>
          </a:xfrm>
        </p:spPr>
        <p:txBody>
          <a:bodyPr>
            <a:normAutofit/>
          </a:bodyPr>
          <a:lstStyle/>
          <a:p>
            <a:pPr marL="0" indent="0">
              <a:buNone/>
            </a:pPr>
            <a:r>
              <a:rPr lang="en-US" sz="2400"/>
              <a:t>Trust in the LORD with all your heart, and do not lean on your own under-standing.</a:t>
            </a:r>
          </a:p>
          <a:p>
            <a:pPr marL="0" indent="0">
              <a:buNone/>
            </a:pPr>
            <a:endParaRPr lang="en-US" sz="2400" dirty="0"/>
          </a:p>
        </p:txBody>
      </p:sp>
      <p:sp>
        <p:nvSpPr>
          <p:cNvPr id="4" name="Rectangle 3"/>
          <p:cNvSpPr>
            <a:spLocks noGrp="1"/>
          </p:cNvSpPr>
          <p:nvPr>
            <p:ph sz="quarter" idx="14"/>
          </p:nvPr>
        </p:nvSpPr>
        <p:spPr>
          <a:xfrm>
            <a:off x="2590800" y="1352549"/>
            <a:ext cx="6140301" cy="3124201"/>
          </a:xfrm>
        </p:spPr>
        <p:txBody>
          <a:bodyPr>
            <a:noAutofit/>
          </a:bodyPr>
          <a:lstStyle/>
          <a:p>
            <a:pPr marL="186055" lvl="1">
              <a:spcBef>
                <a:spcPts val="0"/>
              </a:spcBef>
              <a:spcAft>
                <a:spcPts val="200"/>
              </a:spcAft>
            </a:pPr>
            <a:r>
              <a:rPr lang="en-US" sz="1800"/>
              <a:t>I should read God's Word.</a:t>
            </a:r>
          </a:p>
          <a:p>
            <a:pPr marL="186055" lvl="1">
              <a:spcBef>
                <a:spcPts val="0"/>
              </a:spcBef>
              <a:spcAft>
                <a:spcPts val="200"/>
              </a:spcAft>
            </a:pPr>
            <a:r>
              <a:rPr lang="en-US" sz="1800"/>
              <a:t>I should think and reflect on God's Word.</a:t>
            </a:r>
          </a:p>
          <a:p>
            <a:pPr marL="186055" lvl="1">
              <a:spcBef>
                <a:spcPts val="0"/>
              </a:spcBef>
              <a:spcAft>
                <a:spcPts val="200"/>
              </a:spcAft>
            </a:pPr>
            <a:r>
              <a:rPr lang="en-US" sz="1800"/>
              <a:t>Even when slight dishonesty that no one may be able to detect seems to give me an advantage according to the scheme of things in this life (money, job position, grade in a course, favor with people) I should practice truth, because God commands it.</a:t>
            </a:r>
          </a:p>
          <a:p>
            <a:pPr marL="186055" lvl="1">
              <a:spcBef>
                <a:spcPts val="0"/>
              </a:spcBef>
              <a:spcAft>
                <a:spcPts val="200"/>
              </a:spcAft>
            </a:pPr>
            <a:r>
              <a:rPr lang="en-US" sz="1800"/>
              <a:t>I should not distort what God says in the Bible by calculating that it will make the message more appealing to some.</a:t>
            </a:r>
          </a:p>
          <a:p>
            <a:pPr marL="186055" lvl="1">
              <a:spcBef>
                <a:spcPts val="0"/>
              </a:spcBef>
              <a:spcAft>
                <a:spcPts val="200"/>
              </a:spcAft>
            </a:pPr>
            <a:r>
              <a:rPr lang="en-US" sz="1800"/>
              <a:t>A Christian single must not pursue an amorous relationship with an unbeliever thinking that this strong feeling of love takes priority over all, because God does not approve it.</a:t>
            </a:r>
          </a:p>
        </p:txBody>
      </p:sp>
    </p:spTree>
    <p:extLst>
      <p:ext uri="{BB962C8B-B14F-4D97-AF65-F5344CB8AC3E}">
        <p14:creationId xmlns:p14="http://schemas.microsoft.com/office/powerpoint/2010/main" val="85696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John 3:16</a:t>
            </a:r>
            <a:r>
              <a:rPr lang="en-US">
                <a:latin typeface="Calibri"/>
                <a:cs typeface="Calibri"/>
              </a:rPr>
              <a:t>—Meaning?</a:t>
            </a:r>
            <a:endParaRPr lang="en-US" dirty="0"/>
          </a:p>
        </p:txBody>
      </p:sp>
      <p:sp>
        <p:nvSpPr>
          <p:cNvPr id="3" name="Rectangle 2"/>
          <p:cNvSpPr>
            <a:spLocks noGrp="1"/>
          </p:cNvSpPr>
          <p:nvPr>
            <p:ph sz="quarter" idx="13"/>
          </p:nvPr>
        </p:nvSpPr>
        <p:spPr>
          <a:xfrm>
            <a:off x="609600" y="1352551"/>
            <a:ext cx="3124200" cy="2895599"/>
          </a:xfrm>
        </p:spPr>
        <p:txBody>
          <a:bodyPr>
            <a:normAutofit fontScale="92500"/>
          </a:bodyPr>
          <a:lstStyle/>
          <a:p>
            <a:pPr marL="0" indent="0">
              <a:buNone/>
            </a:pPr>
            <a:r>
              <a:rPr lang="en-US"/>
              <a:t>For God so loved the world, that he gave his only Son, that whoever believes in him should not perish but have eternal life.</a:t>
            </a:r>
          </a:p>
          <a:p>
            <a:pPr marL="0" indent="0">
              <a:buNone/>
            </a:pPr>
            <a:endParaRPr lang="en-US" dirty="0"/>
          </a:p>
        </p:txBody>
      </p:sp>
      <p:sp>
        <p:nvSpPr>
          <p:cNvPr id="4" name="Rectangle 3"/>
          <p:cNvSpPr>
            <a:spLocks noGrp="1"/>
          </p:cNvSpPr>
          <p:nvPr>
            <p:ph sz="quarter" idx="14"/>
          </p:nvPr>
        </p:nvSpPr>
        <p:spPr>
          <a:xfrm>
            <a:off x="4267200" y="1352549"/>
            <a:ext cx="4463901" cy="3124201"/>
          </a:xfrm>
        </p:spPr>
        <p:txBody>
          <a:bodyPr>
            <a:normAutofit lnSpcReduction="10000"/>
          </a:bodyPr>
          <a:lstStyle/>
          <a:p>
            <a:pPr marL="274320" lvl="1"/>
            <a:r>
              <a:rPr lang="en-US"/>
              <a:t>?</a:t>
            </a:r>
          </a:p>
          <a:p>
            <a:pPr marL="274320" lvl="1"/>
            <a:r>
              <a:rPr lang="en-US"/>
              <a:t>God's love for us is so great that he provided the means for our salvation, even at the cost of His own Son. By believing in (Jesus,) God's Son we shall have eternal life and not perish.</a:t>
            </a:r>
          </a:p>
        </p:txBody>
      </p:sp>
    </p:spTree>
    <p:extLst>
      <p:ext uri="{BB962C8B-B14F-4D97-AF65-F5344CB8AC3E}">
        <p14:creationId xmlns:p14="http://schemas.microsoft.com/office/powerpoint/2010/main" val="83363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John 3:16</a:t>
            </a:r>
            <a:r>
              <a:rPr lang="en-US">
                <a:latin typeface="Calibri"/>
                <a:cs typeface="Calibri"/>
              </a:rPr>
              <a:t>—Implications ?</a:t>
            </a:r>
            <a:endParaRPr lang="en-US" dirty="0"/>
          </a:p>
        </p:txBody>
      </p:sp>
      <p:sp>
        <p:nvSpPr>
          <p:cNvPr id="3" name="Rectangle 2"/>
          <p:cNvSpPr>
            <a:spLocks noGrp="1"/>
          </p:cNvSpPr>
          <p:nvPr>
            <p:ph sz="quarter" idx="13"/>
          </p:nvPr>
        </p:nvSpPr>
        <p:spPr>
          <a:xfrm>
            <a:off x="609600" y="1352551"/>
            <a:ext cx="2286000" cy="3124199"/>
          </a:xfrm>
        </p:spPr>
        <p:txBody>
          <a:bodyPr>
            <a:normAutofit/>
          </a:bodyPr>
          <a:lstStyle/>
          <a:p>
            <a:pPr marL="0" indent="0">
              <a:buNone/>
            </a:pPr>
            <a:r>
              <a:rPr lang="en-US" sz="2400"/>
              <a:t>For God so loved the world, that he gave his only Son, that whoever believes in him should not perish but have eternal life.</a:t>
            </a:r>
          </a:p>
        </p:txBody>
      </p:sp>
      <p:sp>
        <p:nvSpPr>
          <p:cNvPr id="4" name="Rectangle 3"/>
          <p:cNvSpPr>
            <a:spLocks noGrp="1"/>
          </p:cNvSpPr>
          <p:nvPr>
            <p:ph sz="quarter" idx="14"/>
          </p:nvPr>
        </p:nvSpPr>
        <p:spPr>
          <a:xfrm>
            <a:off x="3276600" y="1352549"/>
            <a:ext cx="5454501" cy="3124201"/>
          </a:xfrm>
        </p:spPr>
        <p:txBody>
          <a:bodyPr>
            <a:noAutofit/>
          </a:bodyPr>
          <a:lstStyle/>
          <a:p>
            <a:pPr marL="0" lvl="1">
              <a:spcBef>
                <a:spcPts val="0"/>
              </a:spcBef>
              <a:spcAft>
                <a:spcPts val="200"/>
              </a:spcAft>
            </a:pPr>
            <a:r>
              <a:rPr lang="en-US" sz="2000"/>
              <a:t>God's love far exceeds human norms.</a:t>
            </a:r>
          </a:p>
          <a:p>
            <a:pPr marL="0" lvl="1">
              <a:spcBef>
                <a:spcPts val="0"/>
              </a:spcBef>
              <a:spcAft>
                <a:spcPts val="200"/>
              </a:spcAft>
            </a:pPr>
            <a:r>
              <a:rPr lang="en-US" sz="2000"/>
              <a:t>Love manifests itself in self-less giving.</a:t>
            </a:r>
          </a:p>
          <a:p>
            <a:pPr marL="0" lvl="1">
              <a:spcBef>
                <a:spcPts val="0"/>
              </a:spcBef>
              <a:spcAft>
                <a:spcPts val="200"/>
              </a:spcAft>
            </a:pPr>
            <a:r>
              <a:rPr lang="en-US" sz="2000"/>
              <a:t>Humans are in a state of perishing.</a:t>
            </a:r>
          </a:p>
          <a:p>
            <a:pPr marL="0" lvl="1">
              <a:spcBef>
                <a:spcPts val="0"/>
              </a:spcBef>
              <a:spcAft>
                <a:spcPts val="200"/>
              </a:spcAft>
            </a:pPr>
            <a:r>
              <a:rPr lang="en-US" sz="2000"/>
              <a:t>The alternative to perishing is eternal life.</a:t>
            </a:r>
          </a:p>
          <a:p>
            <a:pPr marL="0" lvl="1">
              <a:spcBef>
                <a:spcPts val="0"/>
              </a:spcBef>
              <a:spcAft>
                <a:spcPts val="200"/>
              </a:spcAft>
            </a:pPr>
            <a:r>
              <a:rPr lang="en-US" sz="2000"/>
              <a:t>Eternal lifeis gained through faith in God's Son.</a:t>
            </a:r>
          </a:p>
          <a:p>
            <a:pPr marL="0" lvl="1">
              <a:spcBef>
                <a:spcPts val="0"/>
              </a:spcBef>
              <a:spcAft>
                <a:spcPts val="200"/>
              </a:spcAft>
            </a:pPr>
            <a:r>
              <a:rPr lang="en-US" sz="2000"/>
              <a:t>God suffered a great cost for doing us good.</a:t>
            </a:r>
          </a:p>
          <a:p>
            <a:pPr marL="0" lvl="1">
              <a:spcBef>
                <a:spcPts val="0"/>
              </a:spcBef>
              <a:spcAft>
                <a:spcPts val="200"/>
              </a:spcAft>
            </a:pPr>
            <a:r>
              <a:rPr lang="en-US" sz="2000"/>
              <a:t>God's interest to save sinful humans exceeded considerations of His own pain.</a:t>
            </a:r>
          </a:p>
          <a:p>
            <a:pPr marL="0" lvl="1">
              <a:spcBef>
                <a:spcPts val="0"/>
              </a:spcBef>
              <a:spcAft>
                <a:spcPts val="200"/>
              </a:spcAft>
            </a:pPr>
            <a:r>
              <a:rPr lang="en-US" sz="2000"/>
              <a:t>Justification is by faith.</a:t>
            </a:r>
          </a:p>
        </p:txBody>
      </p:sp>
    </p:spTree>
    <p:extLst>
      <p:ext uri="{BB962C8B-B14F-4D97-AF65-F5344CB8AC3E}">
        <p14:creationId xmlns:p14="http://schemas.microsoft.com/office/powerpoint/2010/main" val="226097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John 3:16</a:t>
            </a:r>
            <a:r>
              <a:rPr lang="en-US">
                <a:latin typeface="Calibri"/>
                <a:cs typeface="Calibri"/>
              </a:rPr>
              <a:t>—Applications ?</a:t>
            </a:r>
            <a:endParaRPr lang="en-US" dirty="0"/>
          </a:p>
        </p:txBody>
      </p:sp>
      <p:sp>
        <p:nvSpPr>
          <p:cNvPr id="3" name="Rectangle 2"/>
          <p:cNvSpPr>
            <a:spLocks noGrp="1"/>
          </p:cNvSpPr>
          <p:nvPr>
            <p:ph sz="quarter" idx="13"/>
          </p:nvPr>
        </p:nvSpPr>
        <p:spPr>
          <a:xfrm>
            <a:off x="609600" y="1352551"/>
            <a:ext cx="2286000" cy="3124199"/>
          </a:xfrm>
        </p:spPr>
        <p:txBody>
          <a:bodyPr>
            <a:normAutofit/>
          </a:bodyPr>
          <a:lstStyle/>
          <a:p>
            <a:pPr marL="0" indent="0">
              <a:buNone/>
            </a:pPr>
            <a:r>
              <a:rPr lang="en-US" sz="2400"/>
              <a:t>For God so loved the world, that he gave his only Son, that whoever believes in him should not perish but have eternal life.</a:t>
            </a:r>
          </a:p>
        </p:txBody>
      </p:sp>
      <p:sp>
        <p:nvSpPr>
          <p:cNvPr id="4" name="Rectangle 3"/>
          <p:cNvSpPr>
            <a:spLocks noGrp="1"/>
          </p:cNvSpPr>
          <p:nvPr>
            <p:ph sz="quarter" idx="14"/>
          </p:nvPr>
        </p:nvSpPr>
        <p:spPr>
          <a:xfrm>
            <a:off x="3200400" y="1352549"/>
            <a:ext cx="5530701" cy="3124201"/>
          </a:xfrm>
        </p:spPr>
        <p:txBody>
          <a:bodyPr>
            <a:noAutofit/>
          </a:bodyPr>
          <a:lstStyle/>
          <a:p>
            <a:pPr marL="186055" lvl="1">
              <a:spcBef>
                <a:spcPts val="0"/>
              </a:spcBef>
              <a:spcAft>
                <a:spcPts val="200"/>
              </a:spcAft>
            </a:pPr>
            <a:r>
              <a:rPr lang="en-US" sz="2000"/>
              <a:t>I should flee from judgment and believe the gospel.</a:t>
            </a:r>
          </a:p>
          <a:p>
            <a:pPr marL="186055" lvl="1">
              <a:spcBef>
                <a:spcPts val="0"/>
              </a:spcBef>
              <a:spcAft>
                <a:spcPts val="200"/>
              </a:spcAft>
            </a:pPr>
            <a:r>
              <a:rPr lang="en-US" sz="2000"/>
              <a:t>If God has so much love toward the world, so should I, and proclaim the good news.</a:t>
            </a:r>
          </a:p>
          <a:p>
            <a:pPr marL="186055" lvl="1">
              <a:spcBef>
                <a:spcPts val="0"/>
              </a:spcBef>
              <a:spcAft>
                <a:spcPts val="200"/>
              </a:spcAft>
            </a:pPr>
            <a:r>
              <a:rPr lang="en-US" sz="2000"/>
              <a:t>I should become a selflessly loving person, one who gives for the good of others.</a:t>
            </a:r>
          </a:p>
          <a:p>
            <a:pPr marL="186055" lvl="1">
              <a:spcBef>
                <a:spcPts val="0"/>
              </a:spcBef>
              <a:spcAft>
                <a:spcPts val="200"/>
              </a:spcAft>
            </a:pPr>
            <a:r>
              <a:rPr lang="en-US" sz="2000"/>
              <a:t>I should assess God's attitude and thought toward me on the basis of the Gospel.</a:t>
            </a:r>
          </a:p>
          <a:p>
            <a:pPr marL="186055" lvl="1">
              <a:spcBef>
                <a:spcPts val="0"/>
              </a:spcBef>
              <a:spcAft>
                <a:spcPts val="200"/>
              </a:spcAft>
            </a:pPr>
            <a:r>
              <a:rPr lang="en-US" sz="2000"/>
              <a:t>I should encourage others to trust the living God.</a:t>
            </a:r>
          </a:p>
        </p:txBody>
      </p:sp>
    </p:spTree>
    <p:extLst>
      <p:ext uri="{BB962C8B-B14F-4D97-AF65-F5344CB8AC3E}">
        <p14:creationId xmlns:p14="http://schemas.microsoft.com/office/powerpoint/2010/main" val="40703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fontScale="90000"/>
          </a:bodyPr>
          <a:lstStyle/>
          <a:p>
            <a:r>
              <a:rPr lang="en-US"/>
              <a:t>STRUCTURE: All messages should have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505200"/>
          </a:xfrm>
        </p:spPr>
        <p:txBody>
          <a:bodyPr>
            <a:normAutofit fontScale="92500" lnSpcReduction="20000"/>
          </a:bodyPr>
          <a:lstStyle/>
          <a:p>
            <a:r>
              <a:rPr lang="en-US"/>
              <a:t>A </a:t>
            </a:r>
            <a:r>
              <a:rPr lang="en-US">
                <a:solidFill>
                  <a:srgbClr val="FF0000"/>
                </a:solidFill>
              </a:rPr>
              <a:t>central theme</a:t>
            </a:r>
            <a:r>
              <a:rPr lang="en-US"/>
              <a:t> or topic that you are able to state</a:t>
            </a:r>
          </a:p>
          <a:p>
            <a:r>
              <a:rPr lang="en-US"/>
              <a:t>An </a:t>
            </a:r>
            <a:r>
              <a:rPr lang="en-US">
                <a:solidFill>
                  <a:srgbClr val="FF0000"/>
                </a:solidFill>
              </a:rPr>
              <a:t>Introduction</a:t>
            </a:r>
          </a:p>
          <a:p>
            <a:r>
              <a:rPr lang="en-US"/>
              <a:t>Major sub-themes into which the main idea is broken down (</a:t>
            </a:r>
            <a:r>
              <a:rPr lang="en-US">
                <a:solidFill>
                  <a:srgbClr val="FF0000"/>
                </a:solidFill>
              </a:rPr>
              <a:t>Points</a:t>
            </a:r>
            <a:r>
              <a:rPr lang="en-US"/>
              <a:t> and sub-points of an outline)</a:t>
            </a:r>
          </a:p>
          <a:p>
            <a:r>
              <a:rPr lang="en-US">
                <a:solidFill>
                  <a:srgbClr val="FF0000"/>
                </a:solidFill>
              </a:rPr>
              <a:t>Transitions</a:t>
            </a:r>
            <a:r>
              <a:rPr lang="en-US"/>
              <a:t> between the parts</a:t>
            </a:r>
          </a:p>
          <a:p>
            <a:r>
              <a:rPr lang="en-US">
                <a:solidFill>
                  <a:srgbClr val="FF0000"/>
                </a:solidFill>
              </a:rPr>
              <a:t>Illustrations</a:t>
            </a:r>
            <a:r>
              <a:rPr lang="en-US"/>
              <a:t> to clarify ideas</a:t>
            </a:r>
          </a:p>
          <a:p>
            <a:r>
              <a:rPr lang="en-US">
                <a:solidFill>
                  <a:srgbClr val="FF0000"/>
                </a:solidFill>
              </a:rPr>
              <a:t>Application</a:t>
            </a:r>
            <a:r>
              <a:rPr lang="en-US"/>
              <a:t> to daily life of the truth presented</a:t>
            </a:r>
          </a:p>
          <a:p>
            <a:r>
              <a:rPr lang="en-US">
                <a:solidFill>
                  <a:srgbClr val="FF0000"/>
                </a:solidFill>
              </a:rPr>
              <a:t>Conclusion</a:t>
            </a:r>
          </a:p>
        </p:txBody>
      </p:sp>
    </p:spTree>
    <p:extLst>
      <p:ext uri="{BB962C8B-B14F-4D97-AF65-F5344CB8AC3E}">
        <p14:creationId xmlns:p14="http://schemas.microsoft.com/office/powerpoint/2010/main" val="27249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Interpretation	vs.	Application</a:t>
            </a:r>
            <a:endParaRPr lang="en-US" dirty="0"/>
          </a:p>
        </p:txBody>
      </p:sp>
      <p:sp>
        <p:nvSpPr>
          <p:cNvPr id="3" name="Rectangle 2"/>
          <p:cNvSpPr>
            <a:spLocks noGrp="1"/>
          </p:cNvSpPr>
          <p:nvPr>
            <p:ph sz="quarter" idx="13"/>
          </p:nvPr>
        </p:nvSpPr>
        <p:spPr>
          <a:xfrm>
            <a:off x="609600" y="1352551"/>
            <a:ext cx="3886200" cy="2285999"/>
          </a:xfrm>
        </p:spPr>
        <p:txBody>
          <a:bodyPr>
            <a:normAutofit/>
          </a:bodyPr>
          <a:lstStyle/>
          <a:p>
            <a:pPr marL="274320" lvl="1"/>
            <a:r>
              <a:rPr lang="en-US" altLang="x-none"/>
              <a:t>Understanding what is already written</a:t>
            </a:r>
          </a:p>
          <a:p>
            <a:pPr marL="274320" lvl="1"/>
            <a:r>
              <a:rPr lang="en-US"/>
              <a:t>Occurs every time the Scripture is read/studied</a:t>
            </a:r>
          </a:p>
          <a:p>
            <a:pPr marL="274320" lvl="1"/>
            <a:r>
              <a:rPr lang="en-US"/>
              <a:t>meaning is singular</a:t>
            </a:r>
          </a:p>
        </p:txBody>
      </p:sp>
      <p:sp>
        <p:nvSpPr>
          <p:cNvPr id="4" name="Rectangle 3"/>
          <p:cNvSpPr>
            <a:spLocks noGrp="1"/>
          </p:cNvSpPr>
          <p:nvPr>
            <p:ph sz="quarter" idx="14"/>
          </p:nvPr>
        </p:nvSpPr>
        <p:spPr>
          <a:xfrm>
            <a:off x="4844901" y="1352549"/>
            <a:ext cx="3886200" cy="2286001"/>
          </a:xfrm>
        </p:spPr>
        <p:txBody>
          <a:bodyPr>
            <a:normAutofit fontScale="92500" lnSpcReduction="10000"/>
          </a:bodyPr>
          <a:lstStyle/>
          <a:p>
            <a:pPr marL="274320" lvl="1"/>
            <a:r>
              <a:rPr lang="en-US" altLang="x-none"/>
              <a:t>Applying the message to today's situation</a:t>
            </a:r>
          </a:p>
          <a:p>
            <a:pPr marL="274320" lvl="1"/>
            <a:r>
              <a:rPr lang="en-US"/>
              <a:t>Should be the goal of interpretation; based on correct understanding</a:t>
            </a:r>
          </a:p>
          <a:p>
            <a:pPr marL="274320" lvl="1"/>
            <a:r>
              <a:rPr lang="en-US"/>
              <a:t>applications can be several</a:t>
            </a:r>
          </a:p>
        </p:txBody>
      </p:sp>
      <p:pic>
        <p:nvPicPr>
          <p:cNvPr id="5" name="Rounded Rectangl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288658" y="3704874"/>
            <a:ext cx="1004083" cy="1156217"/>
          </a:xfrm>
          <a:prstGeom prst="roundRect">
            <a:avLst>
              <a:gd name="adj" fmla="val 4815"/>
            </a:avLst>
          </a:prstGeom>
          <a:noFill/>
          <a:ln w="38100" cap="flat" cmpd="sng" algn="ctr">
            <a:solidFill>
              <a:schemeClr val="tx1"/>
            </a:solidFill>
            <a:prstDash val="solid"/>
            <a:miter lim="800000"/>
            <a:headEnd type="none" w="med" len="med"/>
            <a:tailEnd type="none" w="med" len="med"/>
          </a:ln>
          <a:effectLst/>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943600" y="3583504"/>
            <a:ext cx="1143000" cy="1240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72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fade">
                                      <p:cBhvr>
                                        <p:cTn id="26" dur="1000"/>
                                        <p:tgtEl>
                                          <p:spTgt spid="4">
                                            <p:txEl>
                                              <p:pRg st="0" end="0"/>
                                            </p:txEl>
                                          </p:spTgt>
                                        </p:tgtEl>
                                      </p:cBhvr>
                                    </p:animEffect>
                                    <p:anim calcmode="lin" valueType="num">
                                      <p:cBhvr>
                                        <p:cTn id="2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fade">
                                      <p:cBhvr>
                                        <p:cTn id="33" dur="1000"/>
                                        <p:tgtEl>
                                          <p:spTgt spid="4">
                                            <p:txEl>
                                              <p:pRg st="1" end="1"/>
                                            </p:txEl>
                                          </p:spTgt>
                                        </p:tgtEl>
                                      </p:cBhvr>
                                    </p:animEffect>
                                    <p:anim calcmode="lin" valueType="num">
                                      <p:cBhvr>
                                        <p:cTn id="3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
                                            <p:txEl>
                                              <p:pRg st="2" end="2"/>
                                            </p:txEl>
                                          </p:spTgt>
                                        </p:tgtEl>
                                        <p:attrNameLst>
                                          <p:attrName>style.visibility</p:attrName>
                                        </p:attrNameLst>
                                      </p:cBhvr>
                                      <p:to>
                                        <p:strVal val="visible"/>
                                      </p:to>
                                    </p:set>
                                    <p:animEffect transition="in" filter="fade">
                                      <p:cBhvr>
                                        <p:cTn id="40" dur="1000"/>
                                        <p:tgtEl>
                                          <p:spTgt spid="4">
                                            <p:txEl>
                                              <p:pRg st="2" end="2"/>
                                            </p:txEl>
                                          </p:spTgt>
                                        </p:tgtEl>
                                      </p:cBhvr>
                                    </p:animEffect>
                                    <p:anim calcmode="lin" valueType="num">
                                      <p:cBhvr>
                                        <p:cTn id="4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2E0-C8AA-4C93-B2DC-9852DDE1ECA0}"/>
              </a:ext>
            </a:extLst>
          </p:cNvPr>
          <p:cNvSpPr>
            <a:spLocks noGrp="1"/>
          </p:cNvSpPr>
          <p:nvPr>
            <p:ph type="title"/>
          </p:nvPr>
        </p:nvSpPr>
        <p:spPr/>
        <p:txBody>
          <a:bodyPr/>
          <a:lstStyle/>
          <a:p>
            <a:r>
              <a:rPr lang="en-US"/>
              <a:t>The best single resource</a:t>
            </a:r>
          </a:p>
        </p:txBody>
      </p:sp>
      <p:sp>
        <p:nvSpPr>
          <p:cNvPr id="3" name="Content Placeholder 2">
            <a:extLst>
              <a:ext uri="{FF2B5EF4-FFF2-40B4-BE49-F238E27FC236}">
                <a16:creationId xmlns:a16="http://schemas.microsoft.com/office/drawing/2014/main" id="{B13A7FF2-505F-42D5-866E-1014DB6979E2}"/>
              </a:ext>
            </a:extLst>
          </p:cNvPr>
          <p:cNvSpPr>
            <a:spLocks noGrp="1"/>
          </p:cNvSpPr>
          <p:nvPr>
            <p:ph sz="quarter" idx="13"/>
          </p:nvPr>
        </p:nvSpPr>
        <p:spPr/>
        <p:txBody>
          <a:bodyPr/>
          <a:lstStyle/>
          <a:p>
            <a:r>
              <a:rPr lang="en-US" i="1">
                <a:latin typeface="Palatino Linotype" panose="02040502050505030304" pitchFamily="18" charset="0"/>
              </a:rPr>
              <a:t>Biblical Preaching: The Development and Delivery of Expository Messages</a:t>
            </a:r>
            <a:br>
              <a:rPr lang="en-US"/>
            </a:br>
            <a:r>
              <a:rPr lang="en-US"/>
              <a:t> by Haddon Robinson</a:t>
            </a:r>
            <a:br>
              <a:rPr lang="en-US"/>
            </a:br>
            <a:r>
              <a:rPr lang="en-US"/>
              <a:t>(Baker Academic)</a:t>
            </a:r>
          </a:p>
        </p:txBody>
      </p:sp>
      <p:pic>
        <p:nvPicPr>
          <p:cNvPr id="1026" name="Picture 2" descr="Biblical Preaching: The Development and Delivery of Expository Messages">
            <a:extLst>
              <a:ext uri="{FF2B5EF4-FFF2-40B4-BE49-F238E27FC236}">
                <a16:creationId xmlns:a16="http://schemas.microsoft.com/office/drawing/2014/main" id="{0421FC75-B923-4D11-ADFE-3AACED433599}"/>
              </a:ext>
            </a:extLst>
          </p:cNvPr>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715000" y="1276350"/>
            <a:ext cx="2514599" cy="378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98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09672-5C64-4E65-B8C1-7FA53618842D}"/>
              </a:ext>
            </a:extLst>
          </p:cNvPr>
          <p:cNvSpPr>
            <a:spLocks noGrp="1"/>
          </p:cNvSpPr>
          <p:nvPr>
            <p:ph type="title"/>
          </p:nvPr>
        </p:nvSpPr>
        <p:spPr/>
        <p:txBody>
          <a:bodyPr>
            <a:normAutofit/>
          </a:bodyPr>
          <a:lstStyle/>
          <a:p>
            <a:r>
              <a:rPr lang="en-US"/>
              <a:t>Two Main Types of Messages</a:t>
            </a:r>
            <a:endParaRPr lang="en-US" dirty="0"/>
          </a:p>
        </p:txBody>
      </p:sp>
      <p:sp>
        <p:nvSpPr>
          <p:cNvPr id="3" name="Content Placeholder 2">
            <a:extLst>
              <a:ext uri="{FF2B5EF4-FFF2-40B4-BE49-F238E27FC236}">
                <a16:creationId xmlns:a16="http://schemas.microsoft.com/office/drawing/2014/main" id="{744D7890-FBB7-436A-BF22-5DE1A1D8FF66}"/>
              </a:ext>
            </a:extLst>
          </p:cNvPr>
          <p:cNvSpPr>
            <a:spLocks noGrp="1"/>
          </p:cNvSpPr>
          <p:nvPr>
            <p:ph sz="quarter" idx="13"/>
          </p:nvPr>
        </p:nvSpPr>
        <p:spPr>
          <a:xfrm>
            <a:off x="609600" y="1919818"/>
            <a:ext cx="3886200" cy="3014132"/>
          </a:xfrm>
        </p:spPr>
        <p:txBody>
          <a:bodyPr>
            <a:normAutofit/>
          </a:bodyPr>
          <a:lstStyle/>
          <a:p>
            <a:r>
              <a:rPr lang="en-US"/>
              <a:t>Focuses on a passage</a:t>
            </a:r>
            <a:endParaRPr lang="en-US" dirty="0"/>
          </a:p>
          <a:p>
            <a:r>
              <a:rPr lang="en-US"/>
              <a:t>Understands it in context</a:t>
            </a:r>
            <a:endParaRPr lang="en-US" dirty="0"/>
          </a:p>
          <a:p>
            <a:r>
              <a:rPr lang="en-US"/>
              <a:t>Presents the lessons from it for faith and life</a:t>
            </a:r>
            <a:endParaRPr lang="en-US" dirty="0"/>
          </a:p>
        </p:txBody>
      </p:sp>
      <p:sp>
        <p:nvSpPr>
          <p:cNvPr id="4" name="Content Placeholder 3">
            <a:extLst>
              <a:ext uri="{FF2B5EF4-FFF2-40B4-BE49-F238E27FC236}">
                <a16:creationId xmlns:a16="http://schemas.microsoft.com/office/drawing/2014/main" id="{99689E37-4353-4F8E-B1D7-3BEDDEA29EE0}"/>
              </a:ext>
            </a:extLst>
          </p:cNvPr>
          <p:cNvSpPr>
            <a:spLocks noGrp="1"/>
          </p:cNvSpPr>
          <p:nvPr>
            <p:ph sz="quarter" idx="14"/>
          </p:nvPr>
        </p:nvSpPr>
        <p:spPr>
          <a:xfrm>
            <a:off x="4648200" y="1919818"/>
            <a:ext cx="4038600" cy="2861732"/>
          </a:xfrm>
        </p:spPr>
        <p:txBody>
          <a:bodyPr>
            <a:normAutofit fontScale="92500"/>
          </a:bodyPr>
          <a:lstStyle/>
          <a:p>
            <a:r>
              <a:rPr lang="en-US" sz="2400"/>
              <a:t>Begins with a topic or subject matter of interest/concern</a:t>
            </a:r>
            <a:endParaRPr lang="en-US" sz="2400" dirty="0"/>
          </a:p>
          <a:p>
            <a:r>
              <a:rPr lang="en-US" sz="2400"/>
              <a:t>Examines all of the Bible regarding what it teaches about it</a:t>
            </a:r>
            <a:endParaRPr lang="en-US" sz="2400" dirty="0"/>
          </a:p>
          <a:p>
            <a:r>
              <a:rPr lang="en-US" sz="2400"/>
              <a:t>Organizes that information in a logical way for presentation</a:t>
            </a:r>
            <a:endParaRPr lang="en-US" sz="2400" dirty="0"/>
          </a:p>
        </p:txBody>
      </p:sp>
      <p:sp>
        <p:nvSpPr>
          <p:cNvPr id="5" name="Text Placeholder 4">
            <a:extLst>
              <a:ext uri="{FF2B5EF4-FFF2-40B4-BE49-F238E27FC236}">
                <a16:creationId xmlns:a16="http://schemas.microsoft.com/office/drawing/2014/main" id="{621BC861-12BD-48CB-B2DC-AF158BF5DF32}"/>
              </a:ext>
            </a:extLst>
          </p:cNvPr>
          <p:cNvSpPr>
            <a:spLocks noGrp="1"/>
          </p:cNvSpPr>
          <p:nvPr>
            <p:ph type="body" sz="quarter" idx="18"/>
          </p:nvPr>
        </p:nvSpPr>
        <p:spPr/>
        <p:txBody>
          <a:bodyPr>
            <a:normAutofit lnSpcReduction="10000"/>
          </a:bodyPr>
          <a:lstStyle/>
          <a:p>
            <a:r>
              <a:rPr lang="en-US" sz="3200"/>
              <a:t>Expository</a:t>
            </a:r>
            <a:endParaRPr lang="en-US" sz="3200" dirty="0"/>
          </a:p>
        </p:txBody>
      </p:sp>
      <p:sp>
        <p:nvSpPr>
          <p:cNvPr id="6" name="Text Placeholder 5">
            <a:extLst>
              <a:ext uri="{FF2B5EF4-FFF2-40B4-BE49-F238E27FC236}">
                <a16:creationId xmlns:a16="http://schemas.microsoft.com/office/drawing/2014/main" id="{D2DCA540-006F-44C4-A49F-25287174DEBF}"/>
              </a:ext>
            </a:extLst>
          </p:cNvPr>
          <p:cNvSpPr>
            <a:spLocks noGrp="1"/>
          </p:cNvSpPr>
          <p:nvPr>
            <p:ph type="body" sz="quarter" idx="19"/>
          </p:nvPr>
        </p:nvSpPr>
        <p:spPr/>
        <p:txBody>
          <a:bodyPr>
            <a:noAutofit/>
          </a:bodyPr>
          <a:lstStyle/>
          <a:p>
            <a:r>
              <a:rPr lang="en-US" sz="3200"/>
              <a:t>Topical</a:t>
            </a:r>
            <a:endParaRPr lang="en-US" sz="3200" dirty="0"/>
          </a:p>
        </p:txBody>
      </p:sp>
    </p:spTree>
    <p:extLst>
      <p:ext uri="{BB962C8B-B14F-4D97-AF65-F5344CB8AC3E}">
        <p14:creationId xmlns:p14="http://schemas.microsoft.com/office/powerpoint/2010/main" val="389778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fade">
                                      <p:cBhvr>
                                        <p:cTn id="36" dur="2000"/>
                                        <p:tgtEl>
                                          <p:spTgt spid="4">
                                            <p:txEl>
                                              <p:pRg st="0" end="0"/>
                                            </p:txEl>
                                          </p:spTgt>
                                        </p:tgtEl>
                                      </p:cBhvr>
                                    </p:animEffect>
                                    <p:anim calcmode="lin" valueType="num">
                                      <p:cBhvr>
                                        <p:cTn id="3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8" dur="2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animEffect transition="in" filter="fade">
                                      <p:cBhvr>
                                        <p:cTn id="43" dur="2000"/>
                                        <p:tgtEl>
                                          <p:spTgt spid="4">
                                            <p:txEl>
                                              <p:pRg st="1" end="1"/>
                                            </p:txEl>
                                          </p:spTgt>
                                        </p:tgtEl>
                                      </p:cBhvr>
                                    </p:animEffect>
                                    <p:anim calcmode="lin" valueType="num">
                                      <p:cBhvr>
                                        <p:cTn id="44"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5" dur="2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fade">
                                      <p:cBhvr>
                                        <p:cTn id="50" dur="2000"/>
                                        <p:tgtEl>
                                          <p:spTgt spid="4">
                                            <p:txEl>
                                              <p:pRg st="2" end="2"/>
                                            </p:txEl>
                                          </p:spTgt>
                                        </p:tgtEl>
                                      </p:cBhvr>
                                    </p:animEffect>
                                    <p:anim calcmode="lin" valueType="num">
                                      <p:cBhvr>
                                        <p:cTn id="51"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2" dur="2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build="p" bldLvl="3"/>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7CEAF-6D2B-433B-B677-1F1A6855B4C4}"/>
              </a:ext>
            </a:extLst>
          </p:cNvPr>
          <p:cNvSpPr>
            <a:spLocks noGrp="1"/>
          </p:cNvSpPr>
          <p:nvPr>
            <p:ph type="title"/>
          </p:nvPr>
        </p:nvSpPr>
        <p:spPr/>
        <p:txBody>
          <a:bodyPr>
            <a:normAutofit/>
          </a:bodyPr>
          <a:lstStyle/>
          <a:p>
            <a:r>
              <a:rPr lang="en-US"/>
              <a:t>Steps to an Expository Message</a:t>
            </a:r>
          </a:p>
        </p:txBody>
      </p:sp>
      <p:sp>
        <p:nvSpPr>
          <p:cNvPr id="3" name="Content Placeholder 2">
            <a:extLst>
              <a:ext uri="{FF2B5EF4-FFF2-40B4-BE49-F238E27FC236}">
                <a16:creationId xmlns:a16="http://schemas.microsoft.com/office/drawing/2014/main" id="{0DFFFDFB-18E9-474A-8F57-D12A701A29DA}"/>
              </a:ext>
            </a:extLst>
          </p:cNvPr>
          <p:cNvSpPr>
            <a:spLocks noGrp="1"/>
          </p:cNvSpPr>
          <p:nvPr>
            <p:ph sz="quarter" idx="13"/>
          </p:nvPr>
        </p:nvSpPr>
        <p:spPr>
          <a:xfrm>
            <a:off x="609600" y="1352550"/>
            <a:ext cx="8153400" cy="3657600"/>
          </a:xfrm>
        </p:spPr>
        <p:txBody>
          <a:bodyPr>
            <a:normAutofit fontScale="85000" lnSpcReduction="20000"/>
          </a:bodyPr>
          <a:lstStyle/>
          <a:p>
            <a:r>
              <a:rPr lang="en-US"/>
              <a:t>Identify your passage.</a:t>
            </a:r>
          </a:p>
          <a:p>
            <a:r>
              <a:rPr lang="en-US"/>
              <a:t>Study it.</a:t>
            </a:r>
          </a:p>
          <a:p>
            <a:pPr lvl="1"/>
            <a:r>
              <a:rPr lang="en-US">
                <a:solidFill>
                  <a:srgbClr val="0070C0"/>
                </a:solidFill>
              </a:rPr>
              <a:t>Read it several times.</a:t>
            </a:r>
          </a:p>
          <a:p>
            <a:pPr lvl="1"/>
            <a:r>
              <a:rPr lang="en-US">
                <a:solidFill>
                  <a:srgbClr val="0070C0"/>
                </a:solidFill>
              </a:rPr>
              <a:t>Note things you do not understand or are not clear.</a:t>
            </a:r>
          </a:p>
          <a:p>
            <a:pPr lvl="1"/>
            <a:r>
              <a:rPr lang="en-US">
                <a:solidFill>
                  <a:srgbClr val="0070C0"/>
                </a:solidFill>
              </a:rPr>
              <a:t>Read a few other translations.</a:t>
            </a:r>
          </a:p>
          <a:p>
            <a:pPr lvl="1"/>
            <a:r>
              <a:rPr lang="en-US">
                <a:solidFill>
                  <a:srgbClr val="0070C0"/>
                </a:solidFill>
              </a:rPr>
              <a:t>Create a list of questions about things still not clear.</a:t>
            </a:r>
          </a:p>
          <a:p>
            <a:pPr lvl="1"/>
            <a:r>
              <a:rPr lang="en-US">
                <a:solidFill>
                  <a:srgbClr val="0070C0"/>
                </a:solidFill>
              </a:rPr>
              <a:t>Consult good commentaries to get further clarity of meaning</a:t>
            </a:r>
          </a:p>
          <a:p>
            <a:r>
              <a:rPr lang="en-US"/>
              <a:t>Read the surrounding passage and clarify your sense about the subject matter in the section of the book and the progression of thought.</a:t>
            </a:r>
          </a:p>
        </p:txBody>
      </p:sp>
    </p:spTree>
    <p:extLst>
      <p:ext uri="{BB962C8B-B14F-4D97-AF65-F5344CB8AC3E}">
        <p14:creationId xmlns:p14="http://schemas.microsoft.com/office/powerpoint/2010/main" val="370737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Slic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3.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4136</Words>
  <Application>Microsoft Office PowerPoint</Application>
  <PresentationFormat>On-screen Show (16:9)</PresentationFormat>
  <Paragraphs>351</Paragraphs>
  <Slides>47</Slides>
  <Notes>17</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47</vt:i4>
      </vt:variant>
    </vt:vector>
  </HeadingPairs>
  <TitlesOfParts>
    <vt:vector size="62" baseType="lpstr">
      <vt:lpstr>Arial</vt:lpstr>
      <vt:lpstr>Calibri</vt:lpstr>
      <vt:lpstr>Calibri Light</vt:lpstr>
      <vt:lpstr>Century Gothic</vt:lpstr>
      <vt:lpstr>Kartika</vt:lpstr>
      <vt:lpstr>Palatino Linotype</vt:lpstr>
      <vt:lpstr>Tahoma</vt:lpstr>
      <vt:lpstr>Times New Roman</vt:lpstr>
      <vt:lpstr>Tw Cen MT</vt:lpstr>
      <vt:lpstr>Wingdings</vt:lpstr>
      <vt:lpstr>Wingdings 2</vt:lpstr>
      <vt:lpstr>Wingdings 3</vt:lpstr>
      <vt:lpstr>WidescreenPresentation</vt:lpstr>
      <vt:lpstr>Slice</vt:lpstr>
      <vt:lpstr>Training</vt:lpstr>
      <vt:lpstr>The Essentials of preparing biblical messages</vt:lpstr>
      <vt:lpstr>Revelation  vs. Interpretation</vt:lpstr>
      <vt:lpstr>Words and Meaning</vt:lpstr>
      <vt:lpstr>Two Essential Components</vt:lpstr>
      <vt:lpstr>STRUCTURE: All messages should have</vt:lpstr>
      <vt:lpstr>Interpretation vs. Application</vt:lpstr>
      <vt:lpstr>The best single resource</vt:lpstr>
      <vt:lpstr>Two Main Types of Messages</vt:lpstr>
      <vt:lpstr>Steps to an Expository Message</vt:lpstr>
      <vt:lpstr>Steps to an Expository Message</vt:lpstr>
      <vt:lpstr>Steps toward Understanding the Passage</vt:lpstr>
      <vt:lpstr>Thinking through a passage</vt:lpstr>
      <vt:lpstr>Steps to an Expository Message</vt:lpstr>
      <vt:lpstr>Psalm 117</vt:lpstr>
      <vt:lpstr>Colossians 1:15-18</vt:lpstr>
      <vt:lpstr>Colossians 1:15-18 (clause level connectives)</vt:lpstr>
      <vt:lpstr>Colossians 1:15-18 (topical clues)</vt:lpstr>
      <vt:lpstr>Colossians 1:15-18 (+ unclear items)</vt:lpstr>
      <vt:lpstr>Colossians 1:15-18 (sub-sections)</vt:lpstr>
      <vt:lpstr>Colossians 1:15-18 (text outlined)</vt:lpstr>
      <vt:lpstr>Syntactic/structural diagram</vt:lpstr>
      <vt:lpstr>PowerPoint Presentation</vt:lpstr>
      <vt:lpstr>Colossians 1:15-18. Discourse Structure to Outline</vt:lpstr>
      <vt:lpstr>Outlining</vt:lpstr>
      <vt:lpstr>Colossians 1:3-8 compare translations for clarity</vt:lpstr>
      <vt:lpstr>Exegetical Questions</vt:lpstr>
      <vt:lpstr>Sentence Details</vt:lpstr>
      <vt:lpstr>From text to exegesis to its preaching idea</vt:lpstr>
      <vt:lpstr>From text to exegesis to its preaching idea</vt:lpstr>
      <vt:lpstr>PowerPoint Presentation</vt:lpstr>
      <vt:lpstr>Philemon 1:4-6 (ESV)</vt:lpstr>
      <vt:lpstr>Philemon 1:4-6 (ESV)</vt:lpstr>
      <vt:lpstr>Philemon 1:4-6 (ESV)</vt:lpstr>
      <vt:lpstr>Philemon 1:4-6 (ESV)</vt:lpstr>
      <vt:lpstr>Philemon 1:4-6 (ESV)</vt:lpstr>
      <vt:lpstr>Philemon 1:4-6 (ESV)</vt:lpstr>
      <vt:lpstr>John 3:16—Meaning?</vt:lpstr>
      <vt:lpstr>Meaning vs.  Implication</vt:lpstr>
      <vt:lpstr>Meaning, Implications, and Application</vt:lpstr>
      <vt:lpstr>Meaning, Implications, and Application</vt:lpstr>
      <vt:lpstr>Meaning, Implications, and Application</vt:lpstr>
      <vt:lpstr>Proverbs 3:5—Meaning</vt:lpstr>
      <vt:lpstr>Proverbs 3:5—Implications</vt:lpstr>
      <vt:lpstr>Proverbs 3:5—Applications</vt:lpstr>
      <vt:lpstr>John 3:16—Meaning?</vt:lpstr>
      <vt:lpstr>John 3:16—Implications ?</vt:lpstr>
      <vt:lpstr>John 3:16—Applications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2012-05-20T02:18:42Z</dcterms:created>
  <dcterms:modified xsi:type="dcterms:W3CDTF">2024-09-03T14:59:21Z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